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Roboto Thin"/>
      <p:regular r:id="rId20"/>
      <p:bold r:id="rId21"/>
      <p:italic r:id="rId22"/>
      <p:boldItalic r:id="rId23"/>
    </p:embeddedFont>
    <p:embeddedFont>
      <p:font typeface="Roboto"/>
      <p:regular r:id="rId24"/>
      <p:bold r:id="rId25"/>
      <p:italic r:id="rId26"/>
      <p:boldItalic r:id="rId27"/>
    </p:embeddedFont>
    <p:embeddedFont>
      <p:font typeface="Fira Sans Extra Condensed Medium"/>
      <p:regular r:id="rId28"/>
      <p:bold r:id="rId29"/>
      <p:italic r:id="rId30"/>
      <p:boldItalic r:id="rId31"/>
    </p:embeddedFont>
    <p:embeddedFont>
      <p:font typeface="EB Garamond SemiBold"/>
      <p:regular r:id="rId32"/>
      <p:bold r:id="rId33"/>
      <p:italic r:id="rId34"/>
      <p:boldItalic r:id="rId35"/>
    </p:embeddedFont>
    <p:embeddedFont>
      <p:font typeface="EB Garamond"/>
      <p:regular r:id="rId36"/>
      <p:bold r:id="rId37"/>
      <p:italic r:id="rId38"/>
      <p:boldItalic r:id="rId39"/>
    </p:embeddedFont>
    <p:embeddedFont>
      <p:font typeface="Montserrat Light"/>
      <p:regular r:id="rId40"/>
      <p:bold r:id="rId41"/>
      <p:italic r:id="rId42"/>
      <p:boldItalic r:id="rId43"/>
    </p:embeddedFont>
    <p:embeddedFont>
      <p:font typeface="Squada One"/>
      <p:regular r:id="rId44"/>
    </p:embeddedFont>
    <p:embeddedFont>
      <p:font typeface="Montserrat ExtraBold"/>
      <p:bold r:id="rId45"/>
      <p:boldItalic r:id="rId46"/>
    </p:embeddedFont>
    <p:embeddedFont>
      <p:font typeface="Oswald"/>
      <p:regular r:id="rId47"/>
      <p:bold r:id="rId48"/>
    </p:embeddedFont>
    <p:embeddedFont>
      <p:font typeface="Barlow Light"/>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F844129-2BDA-4C6E-ABBD-8D104B254CB0}">
  <a:tblStyle styleId="{6F844129-2BDA-4C6E-ABBD-8D104B254CB0}"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Light-regular.fntdata"/><Relationship Id="rId42" Type="http://schemas.openxmlformats.org/officeDocument/2006/relationships/font" Target="fonts/MontserratLight-italic.fntdata"/><Relationship Id="rId41" Type="http://schemas.openxmlformats.org/officeDocument/2006/relationships/font" Target="fonts/MontserratLight-bold.fntdata"/><Relationship Id="rId44" Type="http://schemas.openxmlformats.org/officeDocument/2006/relationships/font" Target="fonts/SquadaOne-regular.fntdata"/><Relationship Id="rId43" Type="http://schemas.openxmlformats.org/officeDocument/2006/relationships/font" Target="fonts/MontserratLight-boldItalic.fntdata"/><Relationship Id="rId46" Type="http://schemas.openxmlformats.org/officeDocument/2006/relationships/font" Target="fonts/MontserratExtraBold-boldItalic.fntdata"/><Relationship Id="rId45" Type="http://schemas.openxmlformats.org/officeDocument/2006/relationships/font" Target="fonts/MontserratExtra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Oswald-bold.fntdata"/><Relationship Id="rId47" Type="http://schemas.openxmlformats.org/officeDocument/2006/relationships/font" Target="fonts/Oswald-regular.fntdata"/><Relationship Id="rId49" Type="http://schemas.openxmlformats.org/officeDocument/2006/relationships/font" Target="fonts/BarlowLight-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FiraSansExtraCondensedMedium-boldItalic.fntdata"/><Relationship Id="rId30" Type="http://schemas.openxmlformats.org/officeDocument/2006/relationships/font" Target="fonts/FiraSansExtraCondensedMedium-italic.fntdata"/><Relationship Id="rId33" Type="http://schemas.openxmlformats.org/officeDocument/2006/relationships/font" Target="fonts/EBGaramondSemiBold-bold.fntdata"/><Relationship Id="rId32" Type="http://schemas.openxmlformats.org/officeDocument/2006/relationships/font" Target="fonts/EBGaramondSemiBold-regular.fntdata"/><Relationship Id="rId35" Type="http://schemas.openxmlformats.org/officeDocument/2006/relationships/font" Target="fonts/EBGaramondSemiBold-boldItalic.fntdata"/><Relationship Id="rId34" Type="http://schemas.openxmlformats.org/officeDocument/2006/relationships/font" Target="fonts/EBGaramondSemiBold-italic.fntdata"/><Relationship Id="rId37" Type="http://schemas.openxmlformats.org/officeDocument/2006/relationships/font" Target="fonts/EBGaramond-bold.fntdata"/><Relationship Id="rId36" Type="http://schemas.openxmlformats.org/officeDocument/2006/relationships/font" Target="fonts/EBGaramond-regular.fntdata"/><Relationship Id="rId39" Type="http://schemas.openxmlformats.org/officeDocument/2006/relationships/font" Target="fonts/EBGaramond-boldItalic.fntdata"/><Relationship Id="rId38" Type="http://schemas.openxmlformats.org/officeDocument/2006/relationships/font" Target="fonts/EBGaramond-italic.fntdata"/><Relationship Id="rId20" Type="http://schemas.openxmlformats.org/officeDocument/2006/relationships/font" Target="fonts/RobotoThin-regular.fntdata"/><Relationship Id="rId22" Type="http://schemas.openxmlformats.org/officeDocument/2006/relationships/font" Target="fonts/RobotoThin-italic.fntdata"/><Relationship Id="rId21" Type="http://schemas.openxmlformats.org/officeDocument/2006/relationships/font" Target="fonts/RobotoThin-bold.fntdata"/><Relationship Id="rId24" Type="http://schemas.openxmlformats.org/officeDocument/2006/relationships/font" Target="fonts/Roboto-regular.fntdata"/><Relationship Id="rId23" Type="http://schemas.openxmlformats.org/officeDocument/2006/relationships/font" Target="fonts/RobotoThin-boldItalic.fntdata"/><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FiraSansExtraCondensedMedium-regular.fntdata"/><Relationship Id="rId27" Type="http://schemas.openxmlformats.org/officeDocument/2006/relationships/font" Target="fonts/Roboto-boldItalic.fntdata"/><Relationship Id="rId29" Type="http://schemas.openxmlformats.org/officeDocument/2006/relationships/font" Target="fonts/FiraSansExtraCondensedMedium-bold.fntdata"/><Relationship Id="rId51" Type="http://schemas.openxmlformats.org/officeDocument/2006/relationships/font" Target="fonts/BarlowLight-italic.fntdata"/><Relationship Id="rId50" Type="http://schemas.openxmlformats.org/officeDocument/2006/relationships/font" Target="fonts/BarlowLight-bold.fntdata"/><Relationship Id="rId52" Type="http://schemas.openxmlformats.org/officeDocument/2006/relationships/font" Target="fonts/BarlowLight-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2.png>
</file>

<file path=ppt/media/image3.pn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18965db3d3_1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g318965db3d3_1_3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18965db3d3_1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g318965db3d3_1_5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Our visualizations directly address three key questions about rent burdens in North Carolina.</a:t>
            </a:r>
            <a:endParaRPr/>
          </a:p>
          <a:p>
            <a:pPr indent="0" lvl="0" marL="0" rtl="0" algn="l">
              <a:spcBef>
                <a:spcPts val="0"/>
              </a:spcBef>
              <a:spcAft>
                <a:spcPts val="0"/>
              </a:spcAft>
              <a:buClr>
                <a:schemeClr val="dk1"/>
              </a:buClr>
              <a:buSzPts val="1100"/>
              <a:buFont typeface="Arial"/>
              <a:buNone/>
            </a:pPr>
            <a:r>
              <a:rPr lang="en"/>
              <a:t>First, our line graph tracks rent as a percentage of income over time. The data reveals a surprising stability—in most cases, rent increases have not outpaced income growth. This suggests a relatively balanced economic landscape, though regional variations exist.</a:t>
            </a:r>
            <a:endParaRPr/>
          </a:p>
          <a:p>
            <a:pPr indent="0" lvl="0" marL="0" rtl="0" algn="l">
              <a:spcBef>
                <a:spcPts val="0"/>
              </a:spcBef>
              <a:spcAft>
                <a:spcPts val="0"/>
              </a:spcAft>
              <a:buClr>
                <a:schemeClr val="dk1"/>
              </a:buClr>
              <a:buSzPts val="1100"/>
              <a:buFont typeface="Arial"/>
              <a:buNone/>
            </a:pPr>
            <a:r>
              <a:rPr lang="en"/>
              <a:t>Then the choropleth map zooms out to show county-level disparities. Take Durham County as an example, its rent consumes 20.92% of per capita income—nearly a quarter of earnings. Darker shades immediately highlight areas with higher rent burdens, typically clustering around urban and economically challenged regions.</a:t>
            </a:r>
            <a:endParaRPr/>
          </a:p>
          <a:p>
            <a:pPr indent="0" lvl="0" marL="0" rtl="0" algn="l">
              <a:spcBef>
                <a:spcPts val="0"/>
              </a:spcBef>
              <a:spcAft>
                <a:spcPts val="0"/>
              </a:spcAft>
              <a:buSzPts val="1100"/>
              <a:buNone/>
            </a:pPr>
            <a:r>
              <a:rPr lang="en"/>
              <a:t>Finally, our interactive map and table work together seamlessly. Users can click on a county to instantly view detailed rent burden data, bridging spatial and numerical understanding. These visualizations transform complex data into clear, actionable insights about North Carolina's housing economics.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18965db3d3_1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g318965db3d3_1_13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t>This slide highlights the ethical and societal considerations in our project. We prioritized data accuracy and integrity by using reliable federal sources, and transparently documenting all data cleaning and transformations to ensure accountability. In addressing accessibility and equity, we designed clear visualizations to reach diverse audiences, particularly those most affected by rent burdens. Lastly, we emphasized responsibility in communication by avoiding stigmatization of high-burden areas and clearly stating data limitations to prevent misuse. These considerations ensured our project remained ethical, inclusive, and impactful.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318965db3d3_1_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3" name="Google Shape;523;g318965db3d3_1_8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Our project's strength lies in combining temporal, spatial, and numerical insights to address complex housing questions. Interactive design elements, like linking the table and map, enhanced user engagement. However, we faced challenges such as underestimating data cleaning time and limited early testing, which delayed refinement.</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Key challenges included underestimating data cleaning time and limited early testing. Moving forward, we see opportunities to: Scale the framework to other regions, incorporate early user testing, and improve documentation and refinement processes.</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While successful, our project revealed critical areas for future improvement in data visualization and user-centered design.</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sz="12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18965db3d3_1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0" name="Google Shape;550;g318965db3d3_1_1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195106484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195106484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195106484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195106484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195106484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195106484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1b4206b1c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1b4206b1c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169bd747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169bd747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identified early on that we wanted users to be able to explore this data through a line chart and a by-county </a:t>
            </a:r>
            <a:r>
              <a:rPr lang="en"/>
              <a:t>choropleth</a:t>
            </a:r>
            <a:r>
              <a:rPr lang="en"/>
              <a:t> map of North Carolina, but we still needed to make many other decisions on what those elements would look like and what kind of interaction they could have. Through our initial design brainstorming through user personas, we realized that a table with detailed information would help underscore the information in the visualizations as well as make this information easier for users to find. We wanted to create more cohesion on the page by linking some of these elements and decided that in addition to creating a pop up, clicking on a county would also highlight the corresponding row in the table. We also discussed adding smaller visualizations into the larger ones, like a bar chart visualizing rents for each number of bedrooms, but came to the conclusion that these might not offer a lot of valuable comparative analysis. As you can see on the page, here we have some sketches developed during brainstorming as well as some higher-fidelity wireframes that Kaitlyn created.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169bd7477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169bd7477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mentioned earlier, our data cleaning process was an important </a:t>
            </a:r>
            <a:r>
              <a:rPr lang="en"/>
              <a:t>initial</a:t>
            </a:r>
            <a:r>
              <a:rPr lang="en"/>
              <a:t> step in our data transformation, making the data consistent and delineating the scope of the data that we wanted to use. </a:t>
            </a:r>
            <a:endParaRPr/>
          </a:p>
          <a:p>
            <a:pPr indent="0" lvl="0" marL="0" rtl="0" algn="l">
              <a:spcBef>
                <a:spcPts val="0"/>
              </a:spcBef>
              <a:spcAft>
                <a:spcPts val="0"/>
              </a:spcAft>
              <a:buNone/>
            </a:pPr>
            <a:r>
              <a:rPr lang="en"/>
              <a:t>For the rent as a percentage of income </a:t>
            </a:r>
            <a:r>
              <a:rPr lang="en"/>
              <a:t>analysis</a:t>
            </a:r>
            <a:r>
              <a:rPr lang="en"/>
              <a:t>, we divided the annual median per capita income by 12, and then calculated each number of bedrooms as a percentage of monthly income. We found that Madison county was overburdened, with a one bedroom apartment amounting to 32.6% of this income calculation. Most other counties fell in the 10-20% range, but Henderson, Franklin and Johnston counties had one bedroom apartments over 25% of the median monthly per capita income.</a:t>
            </a:r>
            <a:endParaRPr/>
          </a:p>
          <a:p>
            <a:pPr indent="0" lvl="0" marL="0" rtl="0" algn="l">
              <a:spcBef>
                <a:spcPts val="0"/>
              </a:spcBef>
              <a:spcAft>
                <a:spcPts val="0"/>
              </a:spcAft>
              <a:buNone/>
            </a:pPr>
            <a:r>
              <a:rPr lang="en"/>
              <a:t>In the rent and income over time </a:t>
            </a:r>
            <a:r>
              <a:rPr lang="en"/>
              <a:t>analysis</a:t>
            </a:r>
            <a:r>
              <a:rPr lang="en"/>
              <a:t>, we found that both income and rent have increased over time.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169bd7477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169bd7477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choropleth</a:t>
            </a:r>
            <a:r>
              <a:rPr lang="en"/>
              <a:t> map was developed by Caroline. For this, we used D3 to process two different datasets, calculate rent as a percentage of income, and map that calculated value to a geojson by-county map. We then added interaction to create a pop-up with this information once a county was clicked on by a user.</a:t>
            </a:r>
            <a:endParaRPr/>
          </a:p>
          <a:p>
            <a:pPr indent="0" lvl="0" marL="0" rtl="0" algn="l">
              <a:spcBef>
                <a:spcPts val="0"/>
              </a:spcBef>
              <a:spcAft>
                <a:spcPts val="0"/>
              </a:spcAft>
              <a:buNone/>
            </a:pPr>
            <a:r>
              <a:rPr lang="en"/>
              <a:t>The line chart was developed by Kaitlyn. She used D3 to create line charts for income and rents for the five different categories of rentals from 2015 to 2022 for each county. When a user clicked on a county, the line chart would then change according to the data for that county. </a:t>
            </a:r>
            <a:endParaRPr/>
          </a:p>
          <a:p>
            <a:pPr indent="0" lvl="0" marL="0" rtl="0" algn="l">
              <a:spcBef>
                <a:spcPts val="0"/>
              </a:spcBef>
              <a:spcAft>
                <a:spcPts val="0"/>
              </a:spcAft>
              <a:buNone/>
            </a:pPr>
            <a:r>
              <a:rPr lang="en"/>
              <a:t>For the table, Ziyin used datatables to create a searchable and filterable table with income and the rents for each category of bedroom for each county in North Carolina for 2022. Caroline then wrote a Javascript function to highlight the corresponding row in the table when the county on the map was clicked. </a:t>
            </a:r>
            <a:endParaRPr/>
          </a:p>
          <a:p>
            <a:pPr indent="0" lvl="0" marL="0" rtl="0" algn="l">
              <a:spcBef>
                <a:spcPts val="0"/>
              </a:spcBef>
              <a:spcAft>
                <a:spcPts val="0"/>
              </a:spcAft>
              <a:buNone/>
            </a:pPr>
            <a:r>
              <a:rPr lang="en"/>
              <a:t>Anqui developed the structure of the webpage in CSS, creating a two-column layout for the line chart and map at the top and a one-column layout for the table at the bottom.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169bd7477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169bd7477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solidFill>
          <a:srgbClr val="FFFFFF"/>
        </a:solidFill>
      </p:bgPr>
    </p:bg>
    <p:spTree>
      <p:nvGrpSpPr>
        <p:cNvPr id="8" name="Shape 8"/>
        <p:cNvGrpSpPr/>
        <p:nvPr/>
      </p:nvGrpSpPr>
      <p:grpSpPr>
        <a:xfrm>
          <a:off x="0" y="0"/>
          <a:ext cx="0" cy="0"/>
          <a:chOff x="0" y="0"/>
          <a:chExt cx="0" cy="0"/>
        </a:xfrm>
      </p:grpSpPr>
      <p:sp>
        <p:nvSpPr>
          <p:cNvPr id="9" name="Google Shape;9;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p:txBody>
      </p:sp>
      <p:sp>
        <p:nvSpPr>
          <p:cNvPr id="12" name="Google Shape;12;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p:txBody>
      </p:sp>
      <p:sp>
        <p:nvSpPr>
          <p:cNvPr id="13" name="Google Shape;13;p2"/>
          <p:cNvSpPr txBox="1"/>
          <p:nvPr>
            <p:ph type="ctrTitle"/>
          </p:nvPr>
        </p:nvSpPr>
        <p:spPr>
          <a:xfrm flipH="1">
            <a:off x="623625" y="2236500"/>
            <a:ext cx="3576900" cy="67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Font typeface="Montserrat ExtraBold"/>
              <a:buNone/>
              <a:defRPr sz="3600">
                <a:latin typeface="Montserrat ExtraBold"/>
                <a:ea typeface="Montserrat ExtraBold"/>
                <a:cs typeface="Montserrat ExtraBold"/>
                <a:sym typeface="Montserrat ExtraBold"/>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4" name="Google Shape;14;p2"/>
          <p:cNvSpPr txBox="1"/>
          <p:nvPr>
            <p:ph idx="1" type="subTitle"/>
          </p:nvPr>
        </p:nvSpPr>
        <p:spPr>
          <a:xfrm flipH="1">
            <a:off x="623500" y="3116767"/>
            <a:ext cx="3629100" cy="67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Font typeface="EB Garamond"/>
              <a:buNone/>
              <a:defRPr sz="1400">
                <a:latin typeface="EB Garamond"/>
                <a:ea typeface="EB Garamond"/>
                <a:cs typeface="EB Garamond"/>
                <a:sym typeface="EB Garamond"/>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15" name="Google Shape;15;p2"/>
          <p:cNvSpPr/>
          <p:nvPr/>
        </p:nvSpPr>
        <p:spPr>
          <a:xfrm>
            <a:off x="4099510" y="-103020"/>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8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0">
    <p:spTree>
      <p:nvGrpSpPr>
        <p:cNvPr id="80" name="Shape 80"/>
        <p:cNvGrpSpPr/>
        <p:nvPr/>
      </p:nvGrpSpPr>
      <p:grpSpPr>
        <a:xfrm>
          <a:off x="0" y="0"/>
          <a:ext cx="0" cy="0"/>
          <a:chOff x="0" y="0"/>
          <a:chExt cx="0" cy="0"/>
        </a:xfrm>
      </p:grpSpPr>
      <p:sp>
        <p:nvSpPr>
          <p:cNvPr id="81" name="Google Shape;81;p11"/>
          <p:cNvSpPr/>
          <p:nvPr/>
        </p:nvSpPr>
        <p:spPr>
          <a:xfrm rot="466977">
            <a:off x="4431623" y="-984375"/>
            <a:ext cx="5995900" cy="645766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66AAA2">
              <a:alpha val="152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1"/>
          <p:cNvSpPr txBox="1"/>
          <p:nvPr>
            <p:ph idx="1" type="body"/>
          </p:nvPr>
        </p:nvSpPr>
        <p:spPr>
          <a:xfrm>
            <a:off x="642050" y="1220400"/>
            <a:ext cx="5308200" cy="1476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rgbClr val="000000"/>
              </a:buClr>
              <a:buSzPts val="1200"/>
              <a:buChar char="●"/>
              <a:defRPr>
                <a:solidFill>
                  <a:srgbClr val="000000"/>
                </a:solidFill>
              </a:defRPr>
            </a:lvl1pPr>
            <a:lvl2pPr indent="-304800" lvl="1" marL="914400" algn="l">
              <a:lnSpc>
                <a:spcPct val="115000"/>
              </a:lnSpc>
              <a:spcBef>
                <a:spcPts val="1600"/>
              </a:spcBef>
              <a:spcAft>
                <a:spcPts val="0"/>
              </a:spcAft>
              <a:buClr>
                <a:srgbClr val="000000"/>
              </a:buClr>
              <a:buSzPts val="1200"/>
              <a:buChar char="○"/>
              <a:defRPr>
                <a:solidFill>
                  <a:srgbClr val="000000"/>
                </a:solidFill>
              </a:defRPr>
            </a:lvl2pPr>
            <a:lvl3pPr indent="-304800" lvl="2" marL="1371600" algn="l">
              <a:lnSpc>
                <a:spcPct val="115000"/>
              </a:lnSpc>
              <a:spcBef>
                <a:spcPts val="1600"/>
              </a:spcBef>
              <a:spcAft>
                <a:spcPts val="0"/>
              </a:spcAft>
              <a:buClr>
                <a:srgbClr val="000000"/>
              </a:buClr>
              <a:buSzPts val="1200"/>
              <a:buChar char="■"/>
              <a:defRPr>
                <a:solidFill>
                  <a:srgbClr val="000000"/>
                </a:solidFill>
              </a:defRPr>
            </a:lvl3pPr>
            <a:lvl4pPr indent="-304800" lvl="3" marL="1828800" algn="l">
              <a:lnSpc>
                <a:spcPct val="115000"/>
              </a:lnSpc>
              <a:spcBef>
                <a:spcPts val="1600"/>
              </a:spcBef>
              <a:spcAft>
                <a:spcPts val="0"/>
              </a:spcAft>
              <a:buClr>
                <a:srgbClr val="000000"/>
              </a:buClr>
              <a:buSzPts val="1200"/>
              <a:buChar char="●"/>
              <a:defRPr>
                <a:solidFill>
                  <a:srgbClr val="000000"/>
                </a:solidFill>
              </a:defRPr>
            </a:lvl4pPr>
            <a:lvl5pPr indent="-304800" lvl="4" marL="2286000" algn="l">
              <a:lnSpc>
                <a:spcPct val="115000"/>
              </a:lnSpc>
              <a:spcBef>
                <a:spcPts val="1600"/>
              </a:spcBef>
              <a:spcAft>
                <a:spcPts val="0"/>
              </a:spcAft>
              <a:buClr>
                <a:srgbClr val="000000"/>
              </a:buClr>
              <a:buSzPts val="1200"/>
              <a:buChar char="○"/>
              <a:defRPr>
                <a:solidFill>
                  <a:srgbClr val="000000"/>
                </a:solidFill>
              </a:defRPr>
            </a:lvl5pPr>
            <a:lvl6pPr indent="-304800" lvl="5" marL="2743200" algn="l">
              <a:lnSpc>
                <a:spcPct val="115000"/>
              </a:lnSpc>
              <a:spcBef>
                <a:spcPts val="1600"/>
              </a:spcBef>
              <a:spcAft>
                <a:spcPts val="0"/>
              </a:spcAft>
              <a:buClr>
                <a:srgbClr val="000000"/>
              </a:buClr>
              <a:buSzPts val="1200"/>
              <a:buChar char="■"/>
              <a:defRPr>
                <a:solidFill>
                  <a:srgbClr val="000000"/>
                </a:solidFill>
              </a:defRPr>
            </a:lvl6pPr>
            <a:lvl7pPr indent="-304800" lvl="6" marL="3200400" algn="l">
              <a:lnSpc>
                <a:spcPct val="115000"/>
              </a:lnSpc>
              <a:spcBef>
                <a:spcPts val="1600"/>
              </a:spcBef>
              <a:spcAft>
                <a:spcPts val="0"/>
              </a:spcAft>
              <a:buClr>
                <a:srgbClr val="000000"/>
              </a:buClr>
              <a:buSzPts val="1200"/>
              <a:buChar char="●"/>
              <a:defRPr>
                <a:solidFill>
                  <a:srgbClr val="000000"/>
                </a:solidFill>
              </a:defRPr>
            </a:lvl7pPr>
            <a:lvl8pPr indent="-304800" lvl="7" marL="3657600" algn="l">
              <a:lnSpc>
                <a:spcPct val="115000"/>
              </a:lnSpc>
              <a:spcBef>
                <a:spcPts val="1600"/>
              </a:spcBef>
              <a:spcAft>
                <a:spcPts val="0"/>
              </a:spcAft>
              <a:buClr>
                <a:srgbClr val="000000"/>
              </a:buClr>
              <a:buSzPts val="1200"/>
              <a:buChar char="○"/>
              <a:defRPr>
                <a:solidFill>
                  <a:srgbClr val="000000"/>
                </a:solidFill>
              </a:defRPr>
            </a:lvl8pPr>
            <a:lvl9pPr indent="-304800" lvl="8" marL="4114800" algn="l">
              <a:lnSpc>
                <a:spcPct val="115000"/>
              </a:lnSpc>
              <a:spcBef>
                <a:spcPts val="1600"/>
              </a:spcBef>
              <a:spcAft>
                <a:spcPts val="1600"/>
              </a:spcAft>
              <a:buClr>
                <a:srgbClr val="000000"/>
              </a:buClr>
              <a:buSzPts val="1200"/>
              <a:buChar char="■"/>
              <a:defRPr>
                <a:solidFill>
                  <a:srgbClr val="000000"/>
                </a:solidFill>
              </a:defRPr>
            </a:lvl9pPr>
          </a:lstStyle>
          <a:p/>
        </p:txBody>
      </p:sp>
      <p:sp>
        <p:nvSpPr>
          <p:cNvPr id="83" name="Google Shape;83;p11"/>
          <p:cNvSpPr txBox="1"/>
          <p:nvPr>
            <p:ph type="title"/>
          </p:nvPr>
        </p:nvSpPr>
        <p:spPr>
          <a:xfrm>
            <a:off x="4722997" y="1262675"/>
            <a:ext cx="3808200" cy="896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Clr>
                <a:srgbClr val="000000"/>
              </a:buClr>
              <a:buSzPts val="2800"/>
              <a:buNone/>
              <a:defRPr>
                <a:solidFill>
                  <a:srgbClr val="000000"/>
                </a:solidFill>
              </a:defRPr>
            </a:lvl2pPr>
            <a:lvl3pPr lvl="2" algn="r">
              <a:lnSpc>
                <a:spcPct val="100000"/>
              </a:lnSpc>
              <a:spcBef>
                <a:spcPts val="0"/>
              </a:spcBef>
              <a:spcAft>
                <a:spcPts val="0"/>
              </a:spcAft>
              <a:buClr>
                <a:srgbClr val="000000"/>
              </a:buClr>
              <a:buSzPts val="2800"/>
              <a:buNone/>
              <a:defRPr>
                <a:solidFill>
                  <a:srgbClr val="000000"/>
                </a:solidFill>
              </a:defRPr>
            </a:lvl3pPr>
            <a:lvl4pPr lvl="3" algn="r">
              <a:lnSpc>
                <a:spcPct val="100000"/>
              </a:lnSpc>
              <a:spcBef>
                <a:spcPts val="0"/>
              </a:spcBef>
              <a:spcAft>
                <a:spcPts val="0"/>
              </a:spcAft>
              <a:buClr>
                <a:srgbClr val="000000"/>
              </a:buClr>
              <a:buSzPts val="2800"/>
              <a:buNone/>
              <a:defRPr>
                <a:solidFill>
                  <a:srgbClr val="000000"/>
                </a:solidFill>
              </a:defRPr>
            </a:lvl4pPr>
            <a:lvl5pPr lvl="4" algn="r">
              <a:lnSpc>
                <a:spcPct val="100000"/>
              </a:lnSpc>
              <a:spcBef>
                <a:spcPts val="0"/>
              </a:spcBef>
              <a:spcAft>
                <a:spcPts val="0"/>
              </a:spcAft>
              <a:buClr>
                <a:srgbClr val="000000"/>
              </a:buClr>
              <a:buSzPts val="2800"/>
              <a:buNone/>
              <a:defRPr>
                <a:solidFill>
                  <a:srgbClr val="000000"/>
                </a:solidFill>
              </a:defRPr>
            </a:lvl5pPr>
            <a:lvl6pPr lvl="5" algn="r">
              <a:lnSpc>
                <a:spcPct val="100000"/>
              </a:lnSpc>
              <a:spcBef>
                <a:spcPts val="0"/>
              </a:spcBef>
              <a:spcAft>
                <a:spcPts val="0"/>
              </a:spcAft>
              <a:buClr>
                <a:srgbClr val="000000"/>
              </a:buClr>
              <a:buSzPts val="2800"/>
              <a:buNone/>
              <a:defRPr>
                <a:solidFill>
                  <a:srgbClr val="000000"/>
                </a:solidFill>
              </a:defRPr>
            </a:lvl6pPr>
            <a:lvl7pPr lvl="6" algn="r">
              <a:lnSpc>
                <a:spcPct val="100000"/>
              </a:lnSpc>
              <a:spcBef>
                <a:spcPts val="0"/>
              </a:spcBef>
              <a:spcAft>
                <a:spcPts val="0"/>
              </a:spcAft>
              <a:buClr>
                <a:srgbClr val="000000"/>
              </a:buClr>
              <a:buSzPts val="2800"/>
              <a:buNone/>
              <a:defRPr>
                <a:solidFill>
                  <a:srgbClr val="000000"/>
                </a:solidFill>
              </a:defRPr>
            </a:lvl7pPr>
            <a:lvl8pPr lvl="7" algn="r">
              <a:lnSpc>
                <a:spcPct val="100000"/>
              </a:lnSpc>
              <a:spcBef>
                <a:spcPts val="0"/>
              </a:spcBef>
              <a:spcAft>
                <a:spcPts val="0"/>
              </a:spcAft>
              <a:buClr>
                <a:srgbClr val="000000"/>
              </a:buClr>
              <a:buSzPts val="2800"/>
              <a:buNone/>
              <a:defRPr>
                <a:solidFill>
                  <a:srgbClr val="000000"/>
                </a:solidFill>
              </a:defRPr>
            </a:lvl8pPr>
            <a:lvl9pPr lvl="8" algn="r">
              <a:lnSpc>
                <a:spcPct val="100000"/>
              </a:lnSpc>
              <a:spcBef>
                <a:spcPts val="0"/>
              </a:spcBef>
              <a:spcAft>
                <a:spcPts val="0"/>
              </a:spcAft>
              <a:buClr>
                <a:srgbClr val="000000"/>
              </a:buClr>
              <a:buSzPts val="2800"/>
              <a:buNone/>
              <a:defRPr>
                <a:solidFill>
                  <a:srgbClr val="000000"/>
                </a:solidFill>
              </a:defRPr>
            </a:lvl9pPr>
          </a:lstStyle>
          <a:p/>
        </p:txBody>
      </p:sp>
      <p:sp>
        <p:nvSpPr>
          <p:cNvPr id="84" name="Google Shape;84;p11"/>
          <p:cNvSpPr txBox="1"/>
          <p:nvPr>
            <p:ph idx="2" type="subTitle"/>
          </p:nvPr>
        </p:nvSpPr>
        <p:spPr>
          <a:xfrm>
            <a:off x="562250" y="914850"/>
            <a:ext cx="2843700" cy="393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200"/>
              <a:buNone/>
              <a:defRPr>
                <a:latin typeface="Montserrat ExtraBold"/>
                <a:ea typeface="Montserrat ExtraBold"/>
                <a:cs typeface="Montserrat ExtraBold"/>
                <a:sym typeface="Montserrat ExtraBold"/>
              </a:defRPr>
            </a:lvl1pPr>
            <a:lvl2pPr lvl="1" algn="l">
              <a:lnSpc>
                <a:spcPct val="115000"/>
              </a:lnSpc>
              <a:spcBef>
                <a:spcPts val="1600"/>
              </a:spcBef>
              <a:spcAft>
                <a:spcPts val="0"/>
              </a:spcAft>
              <a:buSzPts val="1200"/>
              <a:buNone/>
              <a:defRPr b="1">
                <a:solidFill>
                  <a:srgbClr val="000000"/>
                </a:solidFill>
                <a:latin typeface="Oswald"/>
                <a:ea typeface="Oswald"/>
                <a:cs typeface="Oswald"/>
                <a:sym typeface="Oswald"/>
              </a:defRPr>
            </a:lvl2pPr>
            <a:lvl3pPr lvl="2" algn="l">
              <a:lnSpc>
                <a:spcPct val="115000"/>
              </a:lnSpc>
              <a:spcBef>
                <a:spcPts val="1600"/>
              </a:spcBef>
              <a:spcAft>
                <a:spcPts val="0"/>
              </a:spcAft>
              <a:buSzPts val="1200"/>
              <a:buNone/>
              <a:defRPr b="1">
                <a:solidFill>
                  <a:srgbClr val="000000"/>
                </a:solidFill>
                <a:latin typeface="Oswald"/>
                <a:ea typeface="Oswald"/>
                <a:cs typeface="Oswald"/>
                <a:sym typeface="Oswald"/>
              </a:defRPr>
            </a:lvl3pPr>
            <a:lvl4pPr lvl="3" algn="l">
              <a:lnSpc>
                <a:spcPct val="115000"/>
              </a:lnSpc>
              <a:spcBef>
                <a:spcPts val="1600"/>
              </a:spcBef>
              <a:spcAft>
                <a:spcPts val="0"/>
              </a:spcAft>
              <a:buSzPts val="1200"/>
              <a:buNone/>
              <a:defRPr b="1">
                <a:solidFill>
                  <a:srgbClr val="000000"/>
                </a:solidFill>
                <a:latin typeface="Oswald"/>
                <a:ea typeface="Oswald"/>
                <a:cs typeface="Oswald"/>
                <a:sym typeface="Oswald"/>
              </a:defRPr>
            </a:lvl4pPr>
            <a:lvl5pPr lvl="4" algn="l">
              <a:lnSpc>
                <a:spcPct val="115000"/>
              </a:lnSpc>
              <a:spcBef>
                <a:spcPts val="1600"/>
              </a:spcBef>
              <a:spcAft>
                <a:spcPts val="0"/>
              </a:spcAft>
              <a:buSzPts val="1200"/>
              <a:buNone/>
              <a:defRPr b="1">
                <a:solidFill>
                  <a:srgbClr val="000000"/>
                </a:solidFill>
                <a:latin typeface="Oswald"/>
                <a:ea typeface="Oswald"/>
                <a:cs typeface="Oswald"/>
                <a:sym typeface="Oswald"/>
              </a:defRPr>
            </a:lvl5pPr>
            <a:lvl6pPr lvl="5" algn="l">
              <a:lnSpc>
                <a:spcPct val="115000"/>
              </a:lnSpc>
              <a:spcBef>
                <a:spcPts val="1600"/>
              </a:spcBef>
              <a:spcAft>
                <a:spcPts val="0"/>
              </a:spcAft>
              <a:buSzPts val="1200"/>
              <a:buNone/>
              <a:defRPr b="1">
                <a:solidFill>
                  <a:srgbClr val="000000"/>
                </a:solidFill>
                <a:latin typeface="Oswald"/>
                <a:ea typeface="Oswald"/>
                <a:cs typeface="Oswald"/>
                <a:sym typeface="Oswald"/>
              </a:defRPr>
            </a:lvl6pPr>
            <a:lvl7pPr lvl="6" algn="l">
              <a:lnSpc>
                <a:spcPct val="115000"/>
              </a:lnSpc>
              <a:spcBef>
                <a:spcPts val="1600"/>
              </a:spcBef>
              <a:spcAft>
                <a:spcPts val="0"/>
              </a:spcAft>
              <a:buSzPts val="1200"/>
              <a:buNone/>
              <a:defRPr b="1">
                <a:solidFill>
                  <a:srgbClr val="000000"/>
                </a:solidFill>
                <a:latin typeface="Oswald"/>
                <a:ea typeface="Oswald"/>
                <a:cs typeface="Oswald"/>
                <a:sym typeface="Oswald"/>
              </a:defRPr>
            </a:lvl7pPr>
            <a:lvl8pPr lvl="7" algn="l">
              <a:lnSpc>
                <a:spcPct val="115000"/>
              </a:lnSpc>
              <a:spcBef>
                <a:spcPts val="1600"/>
              </a:spcBef>
              <a:spcAft>
                <a:spcPts val="0"/>
              </a:spcAft>
              <a:buSzPts val="1200"/>
              <a:buNone/>
              <a:defRPr b="1">
                <a:solidFill>
                  <a:srgbClr val="000000"/>
                </a:solidFill>
                <a:latin typeface="Oswald"/>
                <a:ea typeface="Oswald"/>
                <a:cs typeface="Oswald"/>
                <a:sym typeface="Oswald"/>
              </a:defRPr>
            </a:lvl8pPr>
            <a:lvl9pPr lvl="8" algn="l">
              <a:lnSpc>
                <a:spcPct val="115000"/>
              </a:lnSpc>
              <a:spcBef>
                <a:spcPts val="1600"/>
              </a:spcBef>
              <a:spcAft>
                <a:spcPts val="1600"/>
              </a:spcAft>
              <a:buSzPts val="1200"/>
              <a:buNone/>
              <a:defRPr b="1">
                <a:solidFill>
                  <a:srgbClr val="000000"/>
                </a:solidFill>
                <a:latin typeface="Oswald"/>
                <a:ea typeface="Oswald"/>
                <a:cs typeface="Oswald"/>
                <a:sym typeface="Oswa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5" name="Shape 85"/>
        <p:cNvGrpSpPr/>
        <p:nvPr/>
      </p:nvGrpSpPr>
      <p:grpSpPr>
        <a:xfrm>
          <a:off x="0" y="0"/>
          <a:ext cx="0" cy="0"/>
          <a:chOff x="0" y="0"/>
          <a:chExt cx="0" cy="0"/>
        </a:xfrm>
      </p:grpSpPr>
      <p:sp>
        <p:nvSpPr>
          <p:cNvPr id="86" name="Google Shape;86;p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7" name="Google Shape;87;p1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1600"/>
              </a:spcBef>
              <a:spcAft>
                <a:spcPts val="0"/>
              </a:spcAft>
              <a:buSzPts val="1200"/>
              <a:buChar char="○"/>
              <a:defRPr/>
            </a:lvl2pPr>
            <a:lvl3pPr indent="-304800" lvl="2" marL="1371600">
              <a:spcBef>
                <a:spcPts val="1600"/>
              </a:spcBef>
              <a:spcAft>
                <a:spcPts val="0"/>
              </a:spcAft>
              <a:buSzPts val="1200"/>
              <a:buChar char="■"/>
              <a:defRPr/>
            </a:lvl3pPr>
            <a:lvl4pPr indent="-304800" lvl="3" marL="1828800">
              <a:spcBef>
                <a:spcPts val="1600"/>
              </a:spcBef>
              <a:spcAft>
                <a:spcPts val="0"/>
              </a:spcAft>
              <a:buSzPts val="1200"/>
              <a:buChar char="●"/>
              <a:defRPr/>
            </a:lvl4pPr>
            <a:lvl5pPr indent="-304800" lvl="4" marL="2286000">
              <a:spcBef>
                <a:spcPts val="1600"/>
              </a:spcBef>
              <a:spcAft>
                <a:spcPts val="0"/>
              </a:spcAft>
              <a:buSzPts val="1200"/>
              <a:buChar char="○"/>
              <a:defRPr/>
            </a:lvl5pPr>
            <a:lvl6pPr indent="-304800" lvl="5" marL="2743200">
              <a:spcBef>
                <a:spcPts val="1600"/>
              </a:spcBef>
              <a:spcAft>
                <a:spcPts val="0"/>
              </a:spcAft>
              <a:buSzPts val="1200"/>
              <a:buChar char="■"/>
              <a:defRPr/>
            </a:lvl6pPr>
            <a:lvl7pPr indent="-304800" lvl="6" marL="3200400">
              <a:spcBef>
                <a:spcPts val="1600"/>
              </a:spcBef>
              <a:spcAft>
                <a:spcPts val="0"/>
              </a:spcAft>
              <a:buSzPts val="1200"/>
              <a:buChar char="●"/>
              <a:defRPr/>
            </a:lvl7pPr>
            <a:lvl8pPr indent="-304800" lvl="7" marL="3657600">
              <a:spcBef>
                <a:spcPts val="1600"/>
              </a:spcBef>
              <a:spcAft>
                <a:spcPts val="0"/>
              </a:spcAft>
              <a:buSzPts val="1200"/>
              <a:buChar char="○"/>
              <a:defRPr/>
            </a:lvl8pPr>
            <a:lvl9pPr indent="-304800" lvl="8" marL="4114800">
              <a:spcBef>
                <a:spcPts val="1600"/>
              </a:spcBef>
              <a:spcAft>
                <a:spcPts val="1600"/>
              </a:spcAft>
              <a:buSzPts val="1200"/>
              <a:buChar char="■"/>
              <a:defRPr/>
            </a:lvl9pPr>
          </a:lstStyle>
          <a:p/>
        </p:txBody>
      </p:sp>
      <p:sp>
        <p:nvSpPr>
          <p:cNvPr id="88" name="Google Shape;8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6">
    <p:bg>
      <p:bgPr>
        <a:solidFill>
          <a:srgbClr val="FFFFFF"/>
        </a:solidFill>
      </p:bgPr>
    </p:bg>
    <p:spTree>
      <p:nvGrpSpPr>
        <p:cNvPr id="16" name="Shape 16"/>
        <p:cNvGrpSpPr/>
        <p:nvPr/>
      </p:nvGrpSpPr>
      <p:grpSpPr>
        <a:xfrm>
          <a:off x="0" y="0"/>
          <a:ext cx="0" cy="0"/>
          <a:chOff x="0" y="0"/>
          <a:chExt cx="0" cy="0"/>
        </a:xfrm>
      </p:grpSpPr>
      <p:sp>
        <p:nvSpPr>
          <p:cNvPr id="17" name="Google Shape;17;p3"/>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3"/>
          <p:cNvSpPr txBox="1"/>
          <p:nvPr>
            <p:ph type="ctrTitle"/>
          </p:nvPr>
        </p:nvSpPr>
        <p:spPr>
          <a:xfrm>
            <a:off x="790975" y="720000"/>
            <a:ext cx="5012400" cy="31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1200"/>
              <a:buNone/>
              <a:defRPr sz="1200">
                <a:solidFill>
                  <a:srgbClr val="FFFFFF"/>
                </a:solidFill>
              </a:defRPr>
            </a:lvl1pPr>
            <a:lvl2pPr lvl="1" algn="ctr">
              <a:lnSpc>
                <a:spcPct val="100000"/>
              </a:lnSpc>
              <a:spcBef>
                <a:spcPts val="0"/>
              </a:spcBef>
              <a:spcAft>
                <a:spcPts val="0"/>
              </a:spcAft>
              <a:buClr>
                <a:srgbClr val="000000"/>
              </a:buClr>
              <a:buSzPts val="1100"/>
              <a:buNone/>
              <a:defRPr sz="1100">
                <a:solidFill>
                  <a:srgbClr val="000000"/>
                </a:solidFill>
              </a:defRPr>
            </a:lvl2pPr>
            <a:lvl3pPr lvl="2" algn="ctr">
              <a:lnSpc>
                <a:spcPct val="100000"/>
              </a:lnSpc>
              <a:spcBef>
                <a:spcPts val="0"/>
              </a:spcBef>
              <a:spcAft>
                <a:spcPts val="0"/>
              </a:spcAft>
              <a:buClr>
                <a:srgbClr val="000000"/>
              </a:buClr>
              <a:buSzPts val="1100"/>
              <a:buNone/>
              <a:defRPr sz="1100">
                <a:solidFill>
                  <a:srgbClr val="000000"/>
                </a:solidFill>
              </a:defRPr>
            </a:lvl3pPr>
            <a:lvl4pPr lvl="3" algn="ctr">
              <a:lnSpc>
                <a:spcPct val="100000"/>
              </a:lnSpc>
              <a:spcBef>
                <a:spcPts val="0"/>
              </a:spcBef>
              <a:spcAft>
                <a:spcPts val="0"/>
              </a:spcAft>
              <a:buClr>
                <a:srgbClr val="000000"/>
              </a:buClr>
              <a:buSzPts val="1100"/>
              <a:buNone/>
              <a:defRPr sz="1100">
                <a:solidFill>
                  <a:srgbClr val="000000"/>
                </a:solidFill>
              </a:defRPr>
            </a:lvl4pPr>
            <a:lvl5pPr lvl="4" algn="ctr">
              <a:lnSpc>
                <a:spcPct val="100000"/>
              </a:lnSpc>
              <a:spcBef>
                <a:spcPts val="0"/>
              </a:spcBef>
              <a:spcAft>
                <a:spcPts val="0"/>
              </a:spcAft>
              <a:buClr>
                <a:srgbClr val="000000"/>
              </a:buClr>
              <a:buSzPts val="1100"/>
              <a:buNone/>
              <a:defRPr sz="1100">
                <a:solidFill>
                  <a:srgbClr val="000000"/>
                </a:solidFill>
              </a:defRPr>
            </a:lvl5pPr>
            <a:lvl6pPr lvl="5" algn="ctr">
              <a:lnSpc>
                <a:spcPct val="100000"/>
              </a:lnSpc>
              <a:spcBef>
                <a:spcPts val="0"/>
              </a:spcBef>
              <a:spcAft>
                <a:spcPts val="0"/>
              </a:spcAft>
              <a:buClr>
                <a:srgbClr val="000000"/>
              </a:buClr>
              <a:buSzPts val="1100"/>
              <a:buNone/>
              <a:defRPr sz="1100">
                <a:solidFill>
                  <a:srgbClr val="000000"/>
                </a:solidFill>
              </a:defRPr>
            </a:lvl6pPr>
            <a:lvl7pPr lvl="6" algn="ctr">
              <a:lnSpc>
                <a:spcPct val="100000"/>
              </a:lnSpc>
              <a:spcBef>
                <a:spcPts val="0"/>
              </a:spcBef>
              <a:spcAft>
                <a:spcPts val="0"/>
              </a:spcAft>
              <a:buClr>
                <a:srgbClr val="000000"/>
              </a:buClr>
              <a:buSzPts val="1100"/>
              <a:buNone/>
              <a:defRPr sz="1100">
                <a:solidFill>
                  <a:srgbClr val="000000"/>
                </a:solidFill>
              </a:defRPr>
            </a:lvl7pPr>
            <a:lvl8pPr lvl="7" algn="ctr">
              <a:lnSpc>
                <a:spcPct val="100000"/>
              </a:lnSpc>
              <a:spcBef>
                <a:spcPts val="0"/>
              </a:spcBef>
              <a:spcAft>
                <a:spcPts val="0"/>
              </a:spcAft>
              <a:buClr>
                <a:srgbClr val="000000"/>
              </a:buClr>
              <a:buSzPts val="1100"/>
              <a:buNone/>
              <a:defRPr sz="1100">
                <a:solidFill>
                  <a:srgbClr val="000000"/>
                </a:solidFill>
              </a:defRPr>
            </a:lvl8pPr>
            <a:lvl9pPr lvl="8" algn="ctr">
              <a:lnSpc>
                <a:spcPct val="100000"/>
              </a:lnSpc>
              <a:spcBef>
                <a:spcPts val="0"/>
              </a:spcBef>
              <a:spcAft>
                <a:spcPts val="0"/>
              </a:spcAft>
              <a:buClr>
                <a:srgbClr val="000000"/>
              </a:buClr>
              <a:buSzPts val="1100"/>
              <a:buNone/>
              <a:defRPr sz="1100">
                <a:solidFill>
                  <a:srgbClr val="000000"/>
                </a:solidFill>
              </a:defRPr>
            </a:lvl9pPr>
          </a:lstStyle>
          <a:p/>
        </p:txBody>
      </p:sp>
      <p:sp>
        <p:nvSpPr>
          <p:cNvPr id="19" name="Google Shape;19;p3"/>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_1">
    <p:bg>
      <p:bgPr>
        <a:solidFill>
          <a:srgbClr val="FFFFFF"/>
        </a:solidFill>
      </p:bgPr>
    </p:bg>
    <p:spTree>
      <p:nvGrpSpPr>
        <p:cNvPr id="21" name="Shape 21"/>
        <p:cNvGrpSpPr/>
        <p:nvPr/>
      </p:nvGrpSpPr>
      <p:grpSpPr>
        <a:xfrm>
          <a:off x="0" y="0"/>
          <a:ext cx="0" cy="0"/>
          <a:chOff x="0" y="0"/>
          <a:chExt cx="0" cy="0"/>
        </a:xfrm>
      </p:grpSpPr>
      <p:sp>
        <p:nvSpPr>
          <p:cNvPr id="22" name="Google Shape;22;p4"/>
          <p:cNvSpPr txBox="1"/>
          <p:nvPr>
            <p:ph type="ctrTitle"/>
          </p:nvPr>
        </p:nvSpPr>
        <p:spPr>
          <a:xfrm>
            <a:off x="3414640" y="1853313"/>
            <a:ext cx="23223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23" name="Google Shape;23;p4"/>
          <p:cNvSpPr txBox="1"/>
          <p:nvPr>
            <p:ph idx="1" type="subTitle"/>
          </p:nvPr>
        </p:nvSpPr>
        <p:spPr>
          <a:xfrm>
            <a:off x="3622740" y="2314760"/>
            <a:ext cx="1906500" cy="61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4" name="Google Shape;24;p4"/>
          <p:cNvSpPr txBox="1"/>
          <p:nvPr>
            <p:ph idx="2" type="title"/>
          </p:nvPr>
        </p:nvSpPr>
        <p:spPr>
          <a:xfrm>
            <a:off x="3699102" y="1565141"/>
            <a:ext cx="17538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p:txBody>
      </p:sp>
      <p:sp>
        <p:nvSpPr>
          <p:cNvPr id="25" name="Google Shape;25;p4"/>
          <p:cNvSpPr txBox="1"/>
          <p:nvPr>
            <p:ph idx="3" type="ctrTitle"/>
          </p:nvPr>
        </p:nvSpPr>
        <p:spPr>
          <a:xfrm>
            <a:off x="3414853" y="3359411"/>
            <a:ext cx="23223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26" name="Google Shape;26;p4"/>
          <p:cNvSpPr txBox="1"/>
          <p:nvPr>
            <p:ph idx="4" type="subTitle"/>
          </p:nvPr>
        </p:nvSpPr>
        <p:spPr>
          <a:xfrm>
            <a:off x="3587640" y="3820858"/>
            <a:ext cx="1976700" cy="61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7" name="Google Shape;27;p4"/>
          <p:cNvSpPr txBox="1"/>
          <p:nvPr>
            <p:ph idx="5" type="title"/>
          </p:nvPr>
        </p:nvSpPr>
        <p:spPr>
          <a:xfrm>
            <a:off x="3699102" y="3091842"/>
            <a:ext cx="17538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p:txBody>
      </p:sp>
      <p:sp>
        <p:nvSpPr>
          <p:cNvPr id="28" name="Google Shape;28;p4"/>
          <p:cNvSpPr txBox="1"/>
          <p:nvPr>
            <p:ph idx="6" type="ctrTitle"/>
          </p:nvPr>
        </p:nvSpPr>
        <p:spPr>
          <a:xfrm>
            <a:off x="5582025" y="1853313"/>
            <a:ext cx="23223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29" name="Google Shape;29;p4"/>
          <p:cNvSpPr txBox="1"/>
          <p:nvPr>
            <p:ph idx="7" type="subTitle"/>
          </p:nvPr>
        </p:nvSpPr>
        <p:spPr>
          <a:xfrm>
            <a:off x="5789900" y="2314760"/>
            <a:ext cx="1906500" cy="61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0" name="Google Shape;30;p4"/>
          <p:cNvSpPr txBox="1"/>
          <p:nvPr>
            <p:ph idx="8" type="title"/>
          </p:nvPr>
        </p:nvSpPr>
        <p:spPr>
          <a:xfrm>
            <a:off x="5866262" y="1565141"/>
            <a:ext cx="17538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p:txBody>
      </p:sp>
      <p:sp>
        <p:nvSpPr>
          <p:cNvPr id="31" name="Google Shape;31;p4"/>
          <p:cNvSpPr txBox="1"/>
          <p:nvPr>
            <p:ph idx="9" type="ctrTitle"/>
          </p:nvPr>
        </p:nvSpPr>
        <p:spPr>
          <a:xfrm>
            <a:off x="5581987" y="3359411"/>
            <a:ext cx="23223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32" name="Google Shape;32;p4"/>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4"/>
          <p:cNvSpPr txBox="1"/>
          <p:nvPr>
            <p:ph idx="13" type="subTitle"/>
          </p:nvPr>
        </p:nvSpPr>
        <p:spPr>
          <a:xfrm>
            <a:off x="5754800" y="3820858"/>
            <a:ext cx="1976700" cy="61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4" name="Google Shape;34;p4"/>
          <p:cNvSpPr txBox="1"/>
          <p:nvPr>
            <p:ph idx="14" type="title"/>
          </p:nvPr>
        </p:nvSpPr>
        <p:spPr>
          <a:xfrm>
            <a:off x="5866262" y="3091842"/>
            <a:ext cx="17538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p:txBody>
      </p:sp>
      <p:sp>
        <p:nvSpPr>
          <p:cNvPr id="35" name="Google Shape;35;p4"/>
          <p:cNvSpPr txBox="1"/>
          <p:nvPr>
            <p:ph idx="15" type="ctrTitle"/>
          </p:nvPr>
        </p:nvSpPr>
        <p:spPr>
          <a:xfrm>
            <a:off x="790975" y="720000"/>
            <a:ext cx="5012400" cy="31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1200"/>
              <a:buNone/>
              <a:defRPr sz="1200">
                <a:solidFill>
                  <a:srgbClr val="FFFFFF"/>
                </a:solidFill>
              </a:defRPr>
            </a:lvl1pPr>
            <a:lvl2pPr lvl="1" algn="ctr">
              <a:lnSpc>
                <a:spcPct val="100000"/>
              </a:lnSpc>
              <a:spcBef>
                <a:spcPts val="0"/>
              </a:spcBef>
              <a:spcAft>
                <a:spcPts val="0"/>
              </a:spcAft>
              <a:buClr>
                <a:srgbClr val="000000"/>
              </a:buClr>
              <a:buSzPts val="1100"/>
              <a:buNone/>
              <a:defRPr sz="1100">
                <a:solidFill>
                  <a:srgbClr val="000000"/>
                </a:solidFill>
              </a:defRPr>
            </a:lvl2pPr>
            <a:lvl3pPr lvl="2" algn="ctr">
              <a:lnSpc>
                <a:spcPct val="100000"/>
              </a:lnSpc>
              <a:spcBef>
                <a:spcPts val="0"/>
              </a:spcBef>
              <a:spcAft>
                <a:spcPts val="0"/>
              </a:spcAft>
              <a:buClr>
                <a:srgbClr val="000000"/>
              </a:buClr>
              <a:buSzPts val="1100"/>
              <a:buNone/>
              <a:defRPr sz="1100">
                <a:solidFill>
                  <a:srgbClr val="000000"/>
                </a:solidFill>
              </a:defRPr>
            </a:lvl3pPr>
            <a:lvl4pPr lvl="3" algn="ctr">
              <a:lnSpc>
                <a:spcPct val="100000"/>
              </a:lnSpc>
              <a:spcBef>
                <a:spcPts val="0"/>
              </a:spcBef>
              <a:spcAft>
                <a:spcPts val="0"/>
              </a:spcAft>
              <a:buClr>
                <a:srgbClr val="000000"/>
              </a:buClr>
              <a:buSzPts val="1100"/>
              <a:buNone/>
              <a:defRPr sz="1100">
                <a:solidFill>
                  <a:srgbClr val="000000"/>
                </a:solidFill>
              </a:defRPr>
            </a:lvl4pPr>
            <a:lvl5pPr lvl="4" algn="ctr">
              <a:lnSpc>
                <a:spcPct val="100000"/>
              </a:lnSpc>
              <a:spcBef>
                <a:spcPts val="0"/>
              </a:spcBef>
              <a:spcAft>
                <a:spcPts val="0"/>
              </a:spcAft>
              <a:buClr>
                <a:srgbClr val="000000"/>
              </a:buClr>
              <a:buSzPts val="1100"/>
              <a:buNone/>
              <a:defRPr sz="1100">
                <a:solidFill>
                  <a:srgbClr val="000000"/>
                </a:solidFill>
              </a:defRPr>
            </a:lvl5pPr>
            <a:lvl6pPr lvl="5" algn="ctr">
              <a:lnSpc>
                <a:spcPct val="100000"/>
              </a:lnSpc>
              <a:spcBef>
                <a:spcPts val="0"/>
              </a:spcBef>
              <a:spcAft>
                <a:spcPts val="0"/>
              </a:spcAft>
              <a:buClr>
                <a:srgbClr val="000000"/>
              </a:buClr>
              <a:buSzPts val="1100"/>
              <a:buNone/>
              <a:defRPr sz="1100">
                <a:solidFill>
                  <a:srgbClr val="000000"/>
                </a:solidFill>
              </a:defRPr>
            </a:lvl6pPr>
            <a:lvl7pPr lvl="6" algn="ctr">
              <a:lnSpc>
                <a:spcPct val="100000"/>
              </a:lnSpc>
              <a:spcBef>
                <a:spcPts val="0"/>
              </a:spcBef>
              <a:spcAft>
                <a:spcPts val="0"/>
              </a:spcAft>
              <a:buClr>
                <a:srgbClr val="000000"/>
              </a:buClr>
              <a:buSzPts val="1100"/>
              <a:buNone/>
              <a:defRPr sz="1100">
                <a:solidFill>
                  <a:srgbClr val="000000"/>
                </a:solidFill>
              </a:defRPr>
            </a:lvl7pPr>
            <a:lvl8pPr lvl="7" algn="ctr">
              <a:lnSpc>
                <a:spcPct val="100000"/>
              </a:lnSpc>
              <a:spcBef>
                <a:spcPts val="0"/>
              </a:spcBef>
              <a:spcAft>
                <a:spcPts val="0"/>
              </a:spcAft>
              <a:buClr>
                <a:srgbClr val="000000"/>
              </a:buClr>
              <a:buSzPts val="1100"/>
              <a:buNone/>
              <a:defRPr sz="1100">
                <a:solidFill>
                  <a:srgbClr val="000000"/>
                </a:solidFill>
              </a:defRPr>
            </a:lvl8pPr>
            <a:lvl9pPr lvl="8" algn="ctr">
              <a:lnSpc>
                <a:spcPct val="100000"/>
              </a:lnSpc>
              <a:spcBef>
                <a:spcPts val="0"/>
              </a:spcBef>
              <a:spcAft>
                <a:spcPts val="0"/>
              </a:spcAft>
              <a:buClr>
                <a:srgbClr val="000000"/>
              </a:buClr>
              <a:buSzPts val="1100"/>
              <a:buNone/>
              <a:defRPr sz="1100">
                <a:solidFill>
                  <a:srgbClr val="000000"/>
                </a:solidFill>
              </a:defRPr>
            </a:lvl9pPr>
          </a:lstStyle>
          <a:p/>
        </p:txBody>
      </p:sp>
      <p:sp>
        <p:nvSpPr>
          <p:cNvPr id="36" name="Google Shape;36;p4"/>
          <p:cNvSpPr txBox="1"/>
          <p:nvPr>
            <p:ph idx="16" type="ctrTitle"/>
          </p:nvPr>
        </p:nvSpPr>
        <p:spPr>
          <a:xfrm>
            <a:off x="1226125" y="1853313"/>
            <a:ext cx="23928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37" name="Google Shape;37;p4"/>
          <p:cNvSpPr txBox="1"/>
          <p:nvPr>
            <p:ph idx="17" type="subTitle"/>
          </p:nvPr>
        </p:nvSpPr>
        <p:spPr>
          <a:xfrm>
            <a:off x="1469325" y="2314760"/>
            <a:ext cx="1906500" cy="61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8" name="Google Shape;38;p4"/>
          <p:cNvSpPr txBox="1"/>
          <p:nvPr>
            <p:ph idx="18" type="title"/>
          </p:nvPr>
        </p:nvSpPr>
        <p:spPr>
          <a:xfrm>
            <a:off x="1545687" y="1565141"/>
            <a:ext cx="17538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p:txBody>
      </p:sp>
      <p:sp>
        <p:nvSpPr>
          <p:cNvPr id="39" name="Google Shape;39;p4"/>
          <p:cNvSpPr txBox="1"/>
          <p:nvPr>
            <p:ph idx="19" type="ctrTitle"/>
          </p:nvPr>
        </p:nvSpPr>
        <p:spPr>
          <a:xfrm>
            <a:off x="1261437" y="3359411"/>
            <a:ext cx="23223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40" name="Google Shape;40;p4"/>
          <p:cNvSpPr txBox="1"/>
          <p:nvPr>
            <p:ph idx="20" type="subTitle"/>
          </p:nvPr>
        </p:nvSpPr>
        <p:spPr>
          <a:xfrm>
            <a:off x="1434225" y="3820858"/>
            <a:ext cx="1976700" cy="61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1" name="Google Shape;41;p4"/>
          <p:cNvSpPr txBox="1"/>
          <p:nvPr>
            <p:ph idx="21" type="title"/>
          </p:nvPr>
        </p:nvSpPr>
        <p:spPr>
          <a:xfrm>
            <a:off x="1545687" y="3091842"/>
            <a:ext cx="17538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p:txBody>
      </p:sp>
      <p:sp>
        <p:nvSpPr>
          <p:cNvPr id="42" name="Google Shape;42;p4"/>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4"/>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7">
    <p:spTree>
      <p:nvGrpSpPr>
        <p:cNvPr id="44" name="Shape 44"/>
        <p:cNvGrpSpPr/>
        <p:nvPr/>
      </p:nvGrpSpPr>
      <p:grpSpPr>
        <a:xfrm>
          <a:off x="0" y="0"/>
          <a:ext cx="0" cy="0"/>
          <a:chOff x="0" y="0"/>
          <a:chExt cx="0" cy="0"/>
        </a:xfrm>
      </p:grpSpPr>
      <p:sp>
        <p:nvSpPr>
          <p:cNvPr id="45" name="Google Shape;45;p5"/>
          <p:cNvSpPr/>
          <p:nvPr/>
        </p:nvSpPr>
        <p:spPr>
          <a:xfrm rot="-5400000">
            <a:off x="-101015" y="-226845"/>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9AD7D2">
              <a:alpha val="117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
          <p:cNvSpPr txBox="1"/>
          <p:nvPr>
            <p:ph type="ctrTitle"/>
          </p:nvPr>
        </p:nvSpPr>
        <p:spPr>
          <a:xfrm>
            <a:off x="831200" y="376498"/>
            <a:ext cx="3867300" cy="205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47" name="Google Shape;47;p5"/>
          <p:cNvSpPr txBox="1"/>
          <p:nvPr>
            <p:ph idx="1" type="subTitle"/>
          </p:nvPr>
        </p:nvSpPr>
        <p:spPr>
          <a:xfrm>
            <a:off x="831200" y="2314225"/>
            <a:ext cx="4224900" cy="178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p:cSld name="CUSTOM_12">
    <p:spTree>
      <p:nvGrpSpPr>
        <p:cNvPr id="48" name="Shape 48"/>
        <p:cNvGrpSpPr/>
        <p:nvPr/>
      </p:nvGrpSpPr>
      <p:grpSpPr>
        <a:xfrm>
          <a:off x="0" y="0"/>
          <a:ext cx="0" cy="0"/>
          <a:chOff x="0" y="0"/>
          <a:chExt cx="0" cy="0"/>
        </a:xfrm>
      </p:grpSpPr>
      <p:sp>
        <p:nvSpPr>
          <p:cNvPr id="49" name="Google Shape;49;p6"/>
          <p:cNvSpPr txBox="1"/>
          <p:nvPr>
            <p:ph type="ctrTitle"/>
          </p:nvPr>
        </p:nvSpPr>
        <p:spPr>
          <a:xfrm>
            <a:off x="858475" y="2734950"/>
            <a:ext cx="2560200" cy="31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0" name="Google Shape;50;p6"/>
          <p:cNvSpPr txBox="1"/>
          <p:nvPr>
            <p:ph idx="1" type="subTitle"/>
          </p:nvPr>
        </p:nvSpPr>
        <p:spPr>
          <a:xfrm>
            <a:off x="1019574" y="2955100"/>
            <a:ext cx="2238000" cy="98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51" name="Google Shape;51;p6"/>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6"/>
          <p:cNvSpPr txBox="1"/>
          <p:nvPr>
            <p:ph idx="2" type="ctrTitle"/>
          </p:nvPr>
        </p:nvSpPr>
        <p:spPr>
          <a:xfrm>
            <a:off x="790975" y="720000"/>
            <a:ext cx="5012400" cy="31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1200"/>
              <a:buNone/>
              <a:defRPr sz="1200">
                <a:solidFill>
                  <a:srgbClr val="FFFFFF"/>
                </a:solidFill>
              </a:defRPr>
            </a:lvl1pPr>
            <a:lvl2pPr lvl="1" algn="ctr">
              <a:lnSpc>
                <a:spcPct val="100000"/>
              </a:lnSpc>
              <a:spcBef>
                <a:spcPts val="0"/>
              </a:spcBef>
              <a:spcAft>
                <a:spcPts val="0"/>
              </a:spcAft>
              <a:buClr>
                <a:srgbClr val="000000"/>
              </a:buClr>
              <a:buSzPts val="1100"/>
              <a:buNone/>
              <a:defRPr sz="1100">
                <a:solidFill>
                  <a:srgbClr val="000000"/>
                </a:solidFill>
              </a:defRPr>
            </a:lvl2pPr>
            <a:lvl3pPr lvl="2" algn="ctr">
              <a:lnSpc>
                <a:spcPct val="100000"/>
              </a:lnSpc>
              <a:spcBef>
                <a:spcPts val="0"/>
              </a:spcBef>
              <a:spcAft>
                <a:spcPts val="0"/>
              </a:spcAft>
              <a:buClr>
                <a:srgbClr val="000000"/>
              </a:buClr>
              <a:buSzPts val="1100"/>
              <a:buNone/>
              <a:defRPr sz="1100">
                <a:solidFill>
                  <a:srgbClr val="000000"/>
                </a:solidFill>
              </a:defRPr>
            </a:lvl3pPr>
            <a:lvl4pPr lvl="3" algn="ctr">
              <a:lnSpc>
                <a:spcPct val="100000"/>
              </a:lnSpc>
              <a:spcBef>
                <a:spcPts val="0"/>
              </a:spcBef>
              <a:spcAft>
                <a:spcPts val="0"/>
              </a:spcAft>
              <a:buClr>
                <a:srgbClr val="000000"/>
              </a:buClr>
              <a:buSzPts val="1100"/>
              <a:buNone/>
              <a:defRPr sz="1100">
                <a:solidFill>
                  <a:srgbClr val="000000"/>
                </a:solidFill>
              </a:defRPr>
            </a:lvl4pPr>
            <a:lvl5pPr lvl="4" algn="ctr">
              <a:lnSpc>
                <a:spcPct val="100000"/>
              </a:lnSpc>
              <a:spcBef>
                <a:spcPts val="0"/>
              </a:spcBef>
              <a:spcAft>
                <a:spcPts val="0"/>
              </a:spcAft>
              <a:buClr>
                <a:srgbClr val="000000"/>
              </a:buClr>
              <a:buSzPts val="1100"/>
              <a:buNone/>
              <a:defRPr sz="1100">
                <a:solidFill>
                  <a:srgbClr val="000000"/>
                </a:solidFill>
              </a:defRPr>
            </a:lvl5pPr>
            <a:lvl6pPr lvl="5" algn="ctr">
              <a:lnSpc>
                <a:spcPct val="100000"/>
              </a:lnSpc>
              <a:spcBef>
                <a:spcPts val="0"/>
              </a:spcBef>
              <a:spcAft>
                <a:spcPts val="0"/>
              </a:spcAft>
              <a:buClr>
                <a:srgbClr val="000000"/>
              </a:buClr>
              <a:buSzPts val="1100"/>
              <a:buNone/>
              <a:defRPr sz="1100">
                <a:solidFill>
                  <a:srgbClr val="000000"/>
                </a:solidFill>
              </a:defRPr>
            </a:lvl6pPr>
            <a:lvl7pPr lvl="6" algn="ctr">
              <a:lnSpc>
                <a:spcPct val="100000"/>
              </a:lnSpc>
              <a:spcBef>
                <a:spcPts val="0"/>
              </a:spcBef>
              <a:spcAft>
                <a:spcPts val="0"/>
              </a:spcAft>
              <a:buClr>
                <a:srgbClr val="000000"/>
              </a:buClr>
              <a:buSzPts val="1100"/>
              <a:buNone/>
              <a:defRPr sz="1100">
                <a:solidFill>
                  <a:srgbClr val="000000"/>
                </a:solidFill>
              </a:defRPr>
            </a:lvl7pPr>
            <a:lvl8pPr lvl="7" algn="ctr">
              <a:lnSpc>
                <a:spcPct val="100000"/>
              </a:lnSpc>
              <a:spcBef>
                <a:spcPts val="0"/>
              </a:spcBef>
              <a:spcAft>
                <a:spcPts val="0"/>
              </a:spcAft>
              <a:buClr>
                <a:srgbClr val="000000"/>
              </a:buClr>
              <a:buSzPts val="1100"/>
              <a:buNone/>
              <a:defRPr sz="1100">
                <a:solidFill>
                  <a:srgbClr val="000000"/>
                </a:solidFill>
              </a:defRPr>
            </a:lvl8pPr>
            <a:lvl9pPr lvl="8" algn="ctr">
              <a:lnSpc>
                <a:spcPct val="100000"/>
              </a:lnSpc>
              <a:spcBef>
                <a:spcPts val="0"/>
              </a:spcBef>
              <a:spcAft>
                <a:spcPts val="0"/>
              </a:spcAft>
              <a:buClr>
                <a:srgbClr val="000000"/>
              </a:buClr>
              <a:buSzPts val="1100"/>
              <a:buNone/>
              <a:defRPr sz="1100">
                <a:solidFill>
                  <a:srgbClr val="000000"/>
                </a:solidFill>
              </a:defRPr>
            </a:lvl9pPr>
          </a:lstStyle>
          <a:p/>
        </p:txBody>
      </p:sp>
      <p:sp>
        <p:nvSpPr>
          <p:cNvPr id="53" name="Google Shape;53;p6"/>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6"/>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6"/>
          <p:cNvSpPr txBox="1"/>
          <p:nvPr>
            <p:ph idx="3" type="subTitle"/>
          </p:nvPr>
        </p:nvSpPr>
        <p:spPr>
          <a:xfrm>
            <a:off x="5934474" y="2955100"/>
            <a:ext cx="2238000" cy="98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56" name="Google Shape;56;p6"/>
          <p:cNvSpPr txBox="1"/>
          <p:nvPr>
            <p:ph idx="4" type="ctrTitle"/>
          </p:nvPr>
        </p:nvSpPr>
        <p:spPr>
          <a:xfrm>
            <a:off x="5773375" y="2734950"/>
            <a:ext cx="2560200" cy="31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7" name="Google Shape;57;p6"/>
          <p:cNvSpPr txBox="1"/>
          <p:nvPr>
            <p:ph idx="5" type="subTitle"/>
          </p:nvPr>
        </p:nvSpPr>
        <p:spPr>
          <a:xfrm>
            <a:off x="3452999" y="2052750"/>
            <a:ext cx="2238000" cy="98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58" name="Google Shape;58;p6"/>
          <p:cNvSpPr txBox="1"/>
          <p:nvPr>
            <p:ph idx="6" type="ctrTitle"/>
          </p:nvPr>
        </p:nvSpPr>
        <p:spPr>
          <a:xfrm>
            <a:off x="3291900" y="1832600"/>
            <a:ext cx="2560200" cy="319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3">
    <p:spTree>
      <p:nvGrpSpPr>
        <p:cNvPr id="59" name="Shape 59"/>
        <p:cNvGrpSpPr/>
        <p:nvPr/>
      </p:nvGrpSpPr>
      <p:grpSpPr>
        <a:xfrm>
          <a:off x="0" y="0"/>
          <a:ext cx="0" cy="0"/>
          <a:chOff x="0" y="0"/>
          <a:chExt cx="0" cy="0"/>
        </a:xfrm>
      </p:grpSpPr>
      <p:sp>
        <p:nvSpPr>
          <p:cNvPr id="60" name="Google Shape;60;p7"/>
          <p:cNvSpPr/>
          <p:nvPr/>
        </p:nvSpPr>
        <p:spPr>
          <a:xfrm>
            <a:off x="3356560" y="-236370"/>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2CC">
              <a:alpha val="325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7"/>
          <p:cNvSpPr txBox="1"/>
          <p:nvPr>
            <p:ph idx="1" type="subTitle"/>
          </p:nvPr>
        </p:nvSpPr>
        <p:spPr>
          <a:xfrm>
            <a:off x="2286775" y="1780575"/>
            <a:ext cx="4717500" cy="631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200"/>
              <a:buNone/>
              <a:defRPr sz="1400"/>
            </a:lvl1pPr>
            <a:lvl2pPr lvl="1" algn="l">
              <a:lnSpc>
                <a:spcPct val="115000"/>
              </a:lnSpc>
              <a:spcBef>
                <a:spcPts val="160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p:txBody>
      </p:sp>
      <p:sp>
        <p:nvSpPr>
          <p:cNvPr id="62" name="Google Shape;62;p7"/>
          <p:cNvSpPr txBox="1"/>
          <p:nvPr>
            <p:ph type="ctrTitle"/>
          </p:nvPr>
        </p:nvSpPr>
        <p:spPr>
          <a:xfrm>
            <a:off x="3099175" y="2412374"/>
            <a:ext cx="3092700" cy="540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2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6_2">
    <p:bg>
      <p:bgPr>
        <a:solidFill>
          <a:srgbClr val="FFFFFF"/>
        </a:solidFill>
      </p:bgPr>
    </p:bg>
    <p:spTree>
      <p:nvGrpSpPr>
        <p:cNvPr id="63" name="Shape 63"/>
        <p:cNvGrpSpPr/>
        <p:nvPr/>
      </p:nvGrpSpPr>
      <p:grpSpPr>
        <a:xfrm>
          <a:off x="0" y="0"/>
          <a:ext cx="0" cy="0"/>
          <a:chOff x="0" y="0"/>
          <a:chExt cx="0" cy="0"/>
        </a:xfrm>
      </p:grpSpPr>
      <p:sp>
        <p:nvSpPr>
          <p:cNvPr id="64" name="Google Shape;64;p8"/>
          <p:cNvSpPr/>
          <p:nvPr/>
        </p:nvSpPr>
        <p:spPr>
          <a:xfrm>
            <a:off x="2618169" y="-318351"/>
            <a:ext cx="6811569" cy="7337207"/>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E48D">
              <a:alpha val="203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8"/>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8"/>
          <p:cNvSpPr txBox="1"/>
          <p:nvPr>
            <p:ph type="ctrTitle"/>
          </p:nvPr>
        </p:nvSpPr>
        <p:spPr>
          <a:xfrm>
            <a:off x="790975" y="720000"/>
            <a:ext cx="5012400" cy="31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1200"/>
              <a:buNone/>
              <a:defRPr sz="1200">
                <a:solidFill>
                  <a:srgbClr val="FFFFFF"/>
                </a:solidFill>
              </a:defRPr>
            </a:lvl1pPr>
            <a:lvl2pPr lvl="1" algn="ctr">
              <a:lnSpc>
                <a:spcPct val="100000"/>
              </a:lnSpc>
              <a:spcBef>
                <a:spcPts val="0"/>
              </a:spcBef>
              <a:spcAft>
                <a:spcPts val="0"/>
              </a:spcAft>
              <a:buClr>
                <a:srgbClr val="000000"/>
              </a:buClr>
              <a:buSzPts val="1100"/>
              <a:buNone/>
              <a:defRPr sz="1100">
                <a:solidFill>
                  <a:srgbClr val="000000"/>
                </a:solidFill>
              </a:defRPr>
            </a:lvl2pPr>
            <a:lvl3pPr lvl="2" algn="ctr">
              <a:lnSpc>
                <a:spcPct val="100000"/>
              </a:lnSpc>
              <a:spcBef>
                <a:spcPts val="0"/>
              </a:spcBef>
              <a:spcAft>
                <a:spcPts val="0"/>
              </a:spcAft>
              <a:buClr>
                <a:srgbClr val="000000"/>
              </a:buClr>
              <a:buSzPts val="1100"/>
              <a:buNone/>
              <a:defRPr sz="1100">
                <a:solidFill>
                  <a:srgbClr val="000000"/>
                </a:solidFill>
              </a:defRPr>
            </a:lvl3pPr>
            <a:lvl4pPr lvl="3" algn="ctr">
              <a:lnSpc>
                <a:spcPct val="100000"/>
              </a:lnSpc>
              <a:spcBef>
                <a:spcPts val="0"/>
              </a:spcBef>
              <a:spcAft>
                <a:spcPts val="0"/>
              </a:spcAft>
              <a:buClr>
                <a:srgbClr val="000000"/>
              </a:buClr>
              <a:buSzPts val="1100"/>
              <a:buNone/>
              <a:defRPr sz="1100">
                <a:solidFill>
                  <a:srgbClr val="000000"/>
                </a:solidFill>
              </a:defRPr>
            </a:lvl4pPr>
            <a:lvl5pPr lvl="4" algn="ctr">
              <a:lnSpc>
                <a:spcPct val="100000"/>
              </a:lnSpc>
              <a:spcBef>
                <a:spcPts val="0"/>
              </a:spcBef>
              <a:spcAft>
                <a:spcPts val="0"/>
              </a:spcAft>
              <a:buClr>
                <a:srgbClr val="000000"/>
              </a:buClr>
              <a:buSzPts val="1100"/>
              <a:buNone/>
              <a:defRPr sz="1100">
                <a:solidFill>
                  <a:srgbClr val="000000"/>
                </a:solidFill>
              </a:defRPr>
            </a:lvl5pPr>
            <a:lvl6pPr lvl="5" algn="ctr">
              <a:lnSpc>
                <a:spcPct val="100000"/>
              </a:lnSpc>
              <a:spcBef>
                <a:spcPts val="0"/>
              </a:spcBef>
              <a:spcAft>
                <a:spcPts val="0"/>
              </a:spcAft>
              <a:buClr>
                <a:srgbClr val="000000"/>
              </a:buClr>
              <a:buSzPts val="1100"/>
              <a:buNone/>
              <a:defRPr sz="1100">
                <a:solidFill>
                  <a:srgbClr val="000000"/>
                </a:solidFill>
              </a:defRPr>
            </a:lvl6pPr>
            <a:lvl7pPr lvl="6" algn="ctr">
              <a:lnSpc>
                <a:spcPct val="100000"/>
              </a:lnSpc>
              <a:spcBef>
                <a:spcPts val="0"/>
              </a:spcBef>
              <a:spcAft>
                <a:spcPts val="0"/>
              </a:spcAft>
              <a:buClr>
                <a:srgbClr val="000000"/>
              </a:buClr>
              <a:buSzPts val="1100"/>
              <a:buNone/>
              <a:defRPr sz="1100">
                <a:solidFill>
                  <a:srgbClr val="000000"/>
                </a:solidFill>
              </a:defRPr>
            </a:lvl7pPr>
            <a:lvl8pPr lvl="7" algn="ctr">
              <a:lnSpc>
                <a:spcPct val="100000"/>
              </a:lnSpc>
              <a:spcBef>
                <a:spcPts val="0"/>
              </a:spcBef>
              <a:spcAft>
                <a:spcPts val="0"/>
              </a:spcAft>
              <a:buClr>
                <a:srgbClr val="000000"/>
              </a:buClr>
              <a:buSzPts val="1100"/>
              <a:buNone/>
              <a:defRPr sz="1100">
                <a:solidFill>
                  <a:srgbClr val="000000"/>
                </a:solidFill>
              </a:defRPr>
            </a:lvl8pPr>
            <a:lvl9pPr lvl="8" algn="ctr">
              <a:lnSpc>
                <a:spcPct val="100000"/>
              </a:lnSpc>
              <a:spcBef>
                <a:spcPts val="0"/>
              </a:spcBef>
              <a:spcAft>
                <a:spcPts val="0"/>
              </a:spcAft>
              <a:buClr>
                <a:srgbClr val="000000"/>
              </a:buClr>
              <a:buSzPts val="1100"/>
              <a:buNone/>
              <a:defRPr sz="1100">
                <a:solidFill>
                  <a:srgbClr val="000000"/>
                </a:solidFill>
              </a:defRPr>
            </a:lvl9pPr>
          </a:lstStyle>
          <a:p/>
        </p:txBody>
      </p:sp>
      <p:sp>
        <p:nvSpPr>
          <p:cNvPr id="67" name="Google Shape;67;p8"/>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8"/>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USTOM_6_2_1">
    <p:bg>
      <p:bgPr>
        <a:solidFill>
          <a:srgbClr val="FFFFFF"/>
        </a:solidFill>
      </p:bgPr>
    </p:bg>
    <p:spTree>
      <p:nvGrpSpPr>
        <p:cNvPr id="69" name="Shape 69"/>
        <p:cNvGrpSpPr/>
        <p:nvPr/>
      </p:nvGrpSpPr>
      <p:grpSpPr>
        <a:xfrm>
          <a:off x="0" y="0"/>
          <a:ext cx="0" cy="0"/>
          <a:chOff x="0" y="0"/>
          <a:chExt cx="0" cy="0"/>
        </a:xfrm>
      </p:grpSpPr>
      <p:sp>
        <p:nvSpPr>
          <p:cNvPr id="70" name="Google Shape;70;p9"/>
          <p:cNvSpPr/>
          <p:nvPr/>
        </p:nvSpPr>
        <p:spPr>
          <a:xfrm rot="5400000">
            <a:off x="3902197" y="260906"/>
            <a:ext cx="5602683" cy="6035175"/>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ADDBD7">
              <a:alpha val="203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9"/>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9"/>
          <p:cNvSpPr txBox="1"/>
          <p:nvPr>
            <p:ph type="ctrTitle"/>
          </p:nvPr>
        </p:nvSpPr>
        <p:spPr>
          <a:xfrm>
            <a:off x="790975" y="720000"/>
            <a:ext cx="5012400" cy="31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1200"/>
              <a:buNone/>
              <a:defRPr sz="1200">
                <a:solidFill>
                  <a:srgbClr val="FFFFFF"/>
                </a:solidFill>
              </a:defRPr>
            </a:lvl1pPr>
            <a:lvl2pPr lvl="1" algn="ctr">
              <a:lnSpc>
                <a:spcPct val="100000"/>
              </a:lnSpc>
              <a:spcBef>
                <a:spcPts val="0"/>
              </a:spcBef>
              <a:spcAft>
                <a:spcPts val="0"/>
              </a:spcAft>
              <a:buClr>
                <a:srgbClr val="000000"/>
              </a:buClr>
              <a:buSzPts val="1100"/>
              <a:buNone/>
              <a:defRPr sz="1100">
                <a:solidFill>
                  <a:srgbClr val="000000"/>
                </a:solidFill>
              </a:defRPr>
            </a:lvl2pPr>
            <a:lvl3pPr lvl="2" algn="ctr">
              <a:lnSpc>
                <a:spcPct val="100000"/>
              </a:lnSpc>
              <a:spcBef>
                <a:spcPts val="0"/>
              </a:spcBef>
              <a:spcAft>
                <a:spcPts val="0"/>
              </a:spcAft>
              <a:buClr>
                <a:srgbClr val="000000"/>
              </a:buClr>
              <a:buSzPts val="1100"/>
              <a:buNone/>
              <a:defRPr sz="1100">
                <a:solidFill>
                  <a:srgbClr val="000000"/>
                </a:solidFill>
              </a:defRPr>
            </a:lvl3pPr>
            <a:lvl4pPr lvl="3" algn="ctr">
              <a:lnSpc>
                <a:spcPct val="100000"/>
              </a:lnSpc>
              <a:spcBef>
                <a:spcPts val="0"/>
              </a:spcBef>
              <a:spcAft>
                <a:spcPts val="0"/>
              </a:spcAft>
              <a:buClr>
                <a:srgbClr val="000000"/>
              </a:buClr>
              <a:buSzPts val="1100"/>
              <a:buNone/>
              <a:defRPr sz="1100">
                <a:solidFill>
                  <a:srgbClr val="000000"/>
                </a:solidFill>
              </a:defRPr>
            </a:lvl4pPr>
            <a:lvl5pPr lvl="4" algn="ctr">
              <a:lnSpc>
                <a:spcPct val="100000"/>
              </a:lnSpc>
              <a:spcBef>
                <a:spcPts val="0"/>
              </a:spcBef>
              <a:spcAft>
                <a:spcPts val="0"/>
              </a:spcAft>
              <a:buClr>
                <a:srgbClr val="000000"/>
              </a:buClr>
              <a:buSzPts val="1100"/>
              <a:buNone/>
              <a:defRPr sz="1100">
                <a:solidFill>
                  <a:srgbClr val="000000"/>
                </a:solidFill>
              </a:defRPr>
            </a:lvl5pPr>
            <a:lvl6pPr lvl="5" algn="ctr">
              <a:lnSpc>
                <a:spcPct val="100000"/>
              </a:lnSpc>
              <a:spcBef>
                <a:spcPts val="0"/>
              </a:spcBef>
              <a:spcAft>
                <a:spcPts val="0"/>
              </a:spcAft>
              <a:buClr>
                <a:srgbClr val="000000"/>
              </a:buClr>
              <a:buSzPts val="1100"/>
              <a:buNone/>
              <a:defRPr sz="1100">
                <a:solidFill>
                  <a:srgbClr val="000000"/>
                </a:solidFill>
              </a:defRPr>
            </a:lvl6pPr>
            <a:lvl7pPr lvl="6" algn="ctr">
              <a:lnSpc>
                <a:spcPct val="100000"/>
              </a:lnSpc>
              <a:spcBef>
                <a:spcPts val="0"/>
              </a:spcBef>
              <a:spcAft>
                <a:spcPts val="0"/>
              </a:spcAft>
              <a:buClr>
                <a:srgbClr val="000000"/>
              </a:buClr>
              <a:buSzPts val="1100"/>
              <a:buNone/>
              <a:defRPr sz="1100">
                <a:solidFill>
                  <a:srgbClr val="000000"/>
                </a:solidFill>
              </a:defRPr>
            </a:lvl7pPr>
            <a:lvl8pPr lvl="7" algn="ctr">
              <a:lnSpc>
                <a:spcPct val="100000"/>
              </a:lnSpc>
              <a:spcBef>
                <a:spcPts val="0"/>
              </a:spcBef>
              <a:spcAft>
                <a:spcPts val="0"/>
              </a:spcAft>
              <a:buClr>
                <a:srgbClr val="000000"/>
              </a:buClr>
              <a:buSzPts val="1100"/>
              <a:buNone/>
              <a:defRPr sz="1100">
                <a:solidFill>
                  <a:srgbClr val="000000"/>
                </a:solidFill>
              </a:defRPr>
            </a:lvl8pPr>
            <a:lvl9pPr lvl="8" algn="ctr">
              <a:lnSpc>
                <a:spcPct val="100000"/>
              </a:lnSpc>
              <a:spcBef>
                <a:spcPts val="0"/>
              </a:spcBef>
              <a:spcAft>
                <a:spcPts val="0"/>
              </a:spcAft>
              <a:buClr>
                <a:srgbClr val="000000"/>
              </a:buClr>
              <a:buSzPts val="1100"/>
              <a:buNone/>
              <a:defRPr sz="1100">
                <a:solidFill>
                  <a:srgbClr val="000000"/>
                </a:solidFill>
              </a:defRPr>
            </a:lvl9pPr>
          </a:lstStyle>
          <a:p/>
        </p:txBody>
      </p:sp>
      <p:sp>
        <p:nvSpPr>
          <p:cNvPr id="73" name="Google Shape;73;p9"/>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9"/>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_1">
    <p:bg>
      <p:bgPr>
        <a:solidFill>
          <a:srgbClr val="FFFFFF"/>
        </a:solidFill>
      </p:bgPr>
    </p:bg>
    <p:spTree>
      <p:nvGrpSpPr>
        <p:cNvPr id="75" name="Shape 75"/>
        <p:cNvGrpSpPr/>
        <p:nvPr/>
      </p:nvGrpSpPr>
      <p:grpSpPr>
        <a:xfrm>
          <a:off x="0" y="0"/>
          <a:ext cx="0" cy="0"/>
          <a:chOff x="0" y="0"/>
          <a:chExt cx="0" cy="0"/>
        </a:xfrm>
      </p:grpSpPr>
      <p:sp>
        <p:nvSpPr>
          <p:cNvPr id="76" name="Google Shape;76;p10"/>
          <p:cNvSpPr/>
          <p:nvPr/>
        </p:nvSpPr>
        <p:spPr>
          <a:xfrm rot="-5400000">
            <a:off x="126769" y="-375501"/>
            <a:ext cx="6811569" cy="7337207"/>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ADDBD7">
              <a:alpha val="203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0"/>
          <p:cNvSpPr txBox="1"/>
          <p:nvPr>
            <p:ph type="ctrTitle"/>
          </p:nvPr>
        </p:nvSpPr>
        <p:spPr>
          <a:xfrm>
            <a:off x="477026" y="1557850"/>
            <a:ext cx="4209300" cy="851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FFCB64"/>
              </a:buClr>
              <a:buSzPts val="4800"/>
              <a:buNone/>
              <a:defRPr sz="4800">
                <a:solidFill>
                  <a:srgbClr val="FFCB64"/>
                </a:solidFill>
              </a:defRPr>
            </a:lvl1pPr>
            <a:lvl2pPr lvl="1" algn="ctr">
              <a:lnSpc>
                <a:spcPct val="100000"/>
              </a:lnSpc>
              <a:spcBef>
                <a:spcPts val="0"/>
              </a:spcBef>
              <a:spcAft>
                <a:spcPts val="0"/>
              </a:spcAft>
              <a:buClr>
                <a:srgbClr val="000000"/>
              </a:buClr>
              <a:buSzPts val="4800"/>
              <a:buNone/>
              <a:defRPr sz="4800">
                <a:solidFill>
                  <a:srgbClr val="000000"/>
                </a:solidFill>
              </a:defRPr>
            </a:lvl2pPr>
            <a:lvl3pPr lvl="2" algn="ctr">
              <a:lnSpc>
                <a:spcPct val="100000"/>
              </a:lnSpc>
              <a:spcBef>
                <a:spcPts val="0"/>
              </a:spcBef>
              <a:spcAft>
                <a:spcPts val="0"/>
              </a:spcAft>
              <a:buClr>
                <a:srgbClr val="000000"/>
              </a:buClr>
              <a:buSzPts val="4800"/>
              <a:buNone/>
              <a:defRPr sz="4800">
                <a:solidFill>
                  <a:srgbClr val="000000"/>
                </a:solidFill>
              </a:defRPr>
            </a:lvl3pPr>
            <a:lvl4pPr lvl="3" algn="ctr">
              <a:lnSpc>
                <a:spcPct val="100000"/>
              </a:lnSpc>
              <a:spcBef>
                <a:spcPts val="0"/>
              </a:spcBef>
              <a:spcAft>
                <a:spcPts val="0"/>
              </a:spcAft>
              <a:buClr>
                <a:srgbClr val="000000"/>
              </a:buClr>
              <a:buSzPts val="4800"/>
              <a:buNone/>
              <a:defRPr sz="4800">
                <a:solidFill>
                  <a:srgbClr val="000000"/>
                </a:solidFill>
              </a:defRPr>
            </a:lvl4pPr>
            <a:lvl5pPr lvl="4" algn="ctr">
              <a:lnSpc>
                <a:spcPct val="100000"/>
              </a:lnSpc>
              <a:spcBef>
                <a:spcPts val="0"/>
              </a:spcBef>
              <a:spcAft>
                <a:spcPts val="0"/>
              </a:spcAft>
              <a:buClr>
                <a:srgbClr val="000000"/>
              </a:buClr>
              <a:buSzPts val="4800"/>
              <a:buNone/>
              <a:defRPr sz="4800">
                <a:solidFill>
                  <a:srgbClr val="000000"/>
                </a:solidFill>
              </a:defRPr>
            </a:lvl5pPr>
            <a:lvl6pPr lvl="5" algn="ctr">
              <a:lnSpc>
                <a:spcPct val="100000"/>
              </a:lnSpc>
              <a:spcBef>
                <a:spcPts val="0"/>
              </a:spcBef>
              <a:spcAft>
                <a:spcPts val="0"/>
              </a:spcAft>
              <a:buClr>
                <a:srgbClr val="000000"/>
              </a:buClr>
              <a:buSzPts val="4800"/>
              <a:buNone/>
              <a:defRPr sz="4800">
                <a:solidFill>
                  <a:srgbClr val="000000"/>
                </a:solidFill>
              </a:defRPr>
            </a:lvl6pPr>
            <a:lvl7pPr lvl="6" algn="ctr">
              <a:lnSpc>
                <a:spcPct val="100000"/>
              </a:lnSpc>
              <a:spcBef>
                <a:spcPts val="0"/>
              </a:spcBef>
              <a:spcAft>
                <a:spcPts val="0"/>
              </a:spcAft>
              <a:buClr>
                <a:srgbClr val="000000"/>
              </a:buClr>
              <a:buSzPts val="4800"/>
              <a:buNone/>
              <a:defRPr sz="4800">
                <a:solidFill>
                  <a:srgbClr val="000000"/>
                </a:solidFill>
              </a:defRPr>
            </a:lvl7pPr>
            <a:lvl8pPr lvl="7" algn="ctr">
              <a:lnSpc>
                <a:spcPct val="100000"/>
              </a:lnSpc>
              <a:spcBef>
                <a:spcPts val="0"/>
              </a:spcBef>
              <a:spcAft>
                <a:spcPts val="0"/>
              </a:spcAft>
              <a:buClr>
                <a:srgbClr val="000000"/>
              </a:buClr>
              <a:buSzPts val="4800"/>
              <a:buNone/>
              <a:defRPr sz="4800">
                <a:solidFill>
                  <a:srgbClr val="000000"/>
                </a:solidFill>
              </a:defRPr>
            </a:lvl8pPr>
            <a:lvl9pPr lvl="8" algn="ctr">
              <a:lnSpc>
                <a:spcPct val="100000"/>
              </a:lnSpc>
              <a:spcBef>
                <a:spcPts val="0"/>
              </a:spcBef>
              <a:spcAft>
                <a:spcPts val="0"/>
              </a:spcAft>
              <a:buClr>
                <a:srgbClr val="000000"/>
              </a:buClr>
              <a:buSzPts val="4800"/>
              <a:buNone/>
              <a:defRPr sz="4800">
                <a:solidFill>
                  <a:srgbClr val="000000"/>
                </a:solidFill>
              </a:defRPr>
            </a:lvl9pPr>
          </a:lstStyle>
          <a:p/>
        </p:txBody>
      </p:sp>
      <p:sp>
        <p:nvSpPr>
          <p:cNvPr id="78" name="Google Shape;78;p10"/>
          <p:cNvSpPr txBox="1"/>
          <p:nvPr>
            <p:ph idx="1" type="subTitle"/>
          </p:nvPr>
        </p:nvSpPr>
        <p:spPr>
          <a:xfrm flipH="1">
            <a:off x="1674026" y="2409550"/>
            <a:ext cx="3012300" cy="1671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a:lvl1pPr>
            <a:lvl2pPr lvl="1" algn="r">
              <a:lnSpc>
                <a:spcPct val="100000"/>
              </a:lnSpc>
              <a:spcBef>
                <a:spcPts val="0"/>
              </a:spcBef>
              <a:spcAft>
                <a:spcPts val="0"/>
              </a:spcAft>
              <a:buClr>
                <a:srgbClr val="000000"/>
              </a:buClr>
              <a:buSzPts val="1200"/>
              <a:buNone/>
              <a:defRPr>
                <a:solidFill>
                  <a:srgbClr val="000000"/>
                </a:solidFill>
              </a:defRPr>
            </a:lvl2pPr>
            <a:lvl3pPr lvl="2" algn="r">
              <a:lnSpc>
                <a:spcPct val="100000"/>
              </a:lnSpc>
              <a:spcBef>
                <a:spcPts val="0"/>
              </a:spcBef>
              <a:spcAft>
                <a:spcPts val="0"/>
              </a:spcAft>
              <a:buClr>
                <a:srgbClr val="000000"/>
              </a:buClr>
              <a:buSzPts val="1200"/>
              <a:buNone/>
              <a:defRPr>
                <a:solidFill>
                  <a:srgbClr val="000000"/>
                </a:solidFill>
              </a:defRPr>
            </a:lvl3pPr>
            <a:lvl4pPr lvl="3" algn="r">
              <a:lnSpc>
                <a:spcPct val="100000"/>
              </a:lnSpc>
              <a:spcBef>
                <a:spcPts val="0"/>
              </a:spcBef>
              <a:spcAft>
                <a:spcPts val="0"/>
              </a:spcAft>
              <a:buClr>
                <a:srgbClr val="000000"/>
              </a:buClr>
              <a:buSzPts val="1200"/>
              <a:buNone/>
              <a:defRPr>
                <a:solidFill>
                  <a:srgbClr val="000000"/>
                </a:solidFill>
              </a:defRPr>
            </a:lvl4pPr>
            <a:lvl5pPr lvl="4" algn="r">
              <a:lnSpc>
                <a:spcPct val="100000"/>
              </a:lnSpc>
              <a:spcBef>
                <a:spcPts val="0"/>
              </a:spcBef>
              <a:spcAft>
                <a:spcPts val="0"/>
              </a:spcAft>
              <a:buClr>
                <a:srgbClr val="000000"/>
              </a:buClr>
              <a:buSzPts val="1200"/>
              <a:buNone/>
              <a:defRPr>
                <a:solidFill>
                  <a:srgbClr val="000000"/>
                </a:solidFill>
              </a:defRPr>
            </a:lvl5pPr>
            <a:lvl6pPr lvl="5" algn="r">
              <a:lnSpc>
                <a:spcPct val="100000"/>
              </a:lnSpc>
              <a:spcBef>
                <a:spcPts val="0"/>
              </a:spcBef>
              <a:spcAft>
                <a:spcPts val="0"/>
              </a:spcAft>
              <a:buClr>
                <a:srgbClr val="000000"/>
              </a:buClr>
              <a:buSzPts val="1200"/>
              <a:buNone/>
              <a:defRPr>
                <a:solidFill>
                  <a:srgbClr val="000000"/>
                </a:solidFill>
              </a:defRPr>
            </a:lvl6pPr>
            <a:lvl7pPr lvl="6" algn="r">
              <a:lnSpc>
                <a:spcPct val="100000"/>
              </a:lnSpc>
              <a:spcBef>
                <a:spcPts val="0"/>
              </a:spcBef>
              <a:spcAft>
                <a:spcPts val="0"/>
              </a:spcAft>
              <a:buClr>
                <a:srgbClr val="000000"/>
              </a:buClr>
              <a:buSzPts val="1200"/>
              <a:buNone/>
              <a:defRPr>
                <a:solidFill>
                  <a:srgbClr val="000000"/>
                </a:solidFill>
              </a:defRPr>
            </a:lvl7pPr>
            <a:lvl8pPr lvl="7" algn="r">
              <a:lnSpc>
                <a:spcPct val="100000"/>
              </a:lnSpc>
              <a:spcBef>
                <a:spcPts val="0"/>
              </a:spcBef>
              <a:spcAft>
                <a:spcPts val="0"/>
              </a:spcAft>
              <a:buClr>
                <a:srgbClr val="000000"/>
              </a:buClr>
              <a:buSzPts val="1200"/>
              <a:buNone/>
              <a:defRPr>
                <a:solidFill>
                  <a:srgbClr val="000000"/>
                </a:solidFill>
              </a:defRPr>
            </a:lvl8pPr>
            <a:lvl9pPr lvl="8" algn="r">
              <a:lnSpc>
                <a:spcPct val="100000"/>
              </a:lnSpc>
              <a:spcBef>
                <a:spcPts val="0"/>
              </a:spcBef>
              <a:spcAft>
                <a:spcPts val="0"/>
              </a:spcAft>
              <a:buClr>
                <a:srgbClr val="000000"/>
              </a:buClr>
              <a:buSzPts val="1200"/>
              <a:buNone/>
              <a:defRPr>
                <a:solidFill>
                  <a:srgbClr val="000000"/>
                </a:solidFill>
              </a:defRPr>
            </a:lvl9pPr>
          </a:lstStyle>
          <a:p/>
        </p:txBody>
      </p:sp>
      <p:sp>
        <p:nvSpPr>
          <p:cNvPr id="79" name="Google Shape;79;p10"/>
          <p:cNvSpPr txBox="1"/>
          <p:nvPr/>
        </p:nvSpPr>
        <p:spPr>
          <a:xfrm>
            <a:off x="1263550" y="3683250"/>
            <a:ext cx="3398100" cy="17844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300"/>
              </a:spcBef>
              <a:spcAft>
                <a:spcPts val="0"/>
              </a:spcAft>
              <a:buClr>
                <a:srgbClr val="000000"/>
              </a:buClr>
              <a:buSzPts val="900"/>
              <a:buFont typeface="Arial"/>
              <a:buNone/>
            </a:pPr>
            <a:r>
              <a:rPr b="0" i="0" lang="en" sz="900" u="none" cap="none" strike="noStrike">
                <a:solidFill>
                  <a:srgbClr val="434343"/>
                </a:solidFill>
                <a:latin typeface="EB Garamond"/>
                <a:ea typeface="EB Garamond"/>
                <a:cs typeface="EB Garamond"/>
                <a:sym typeface="EB Garamond"/>
              </a:rPr>
              <a:t>CREDITS: This presentation template was created by </a:t>
            </a:r>
            <a:r>
              <a:rPr b="1" i="0" lang="en" sz="900" u="none" cap="none" strike="noStrike">
                <a:solidFill>
                  <a:srgbClr val="434343"/>
                </a:solidFill>
                <a:uFill>
                  <a:noFill/>
                </a:uFill>
                <a:latin typeface="EB Garamond"/>
                <a:ea typeface="EB Garamond"/>
                <a:cs typeface="EB Garamond"/>
                <a:sym typeface="EB Garamond"/>
                <a:hlinkClick r:id="rId2">
                  <a:extLst>
                    <a:ext uri="{A12FA001-AC4F-418D-AE19-62706E023703}">
                      <ahyp:hlinkClr val="tx"/>
                    </a:ext>
                  </a:extLst>
                </a:hlinkClick>
              </a:rPr>
              <a:t>Slidesgo</a:t>
            </a:r>
            <a:r>
              <a:rPr b="0" i="0" lang="en" sz="900" u="none" cap="none" strike="noStrike">
                <a:solidFill>
                  <a:srgbClr val="434343"/>
                </a:solidFill>
                <a:latin typeface="EB Garamond"/>
                <a:ea typeface="EB Garamond"/>
                <a:cs typeface="EB Garamond"/>
                <a:sym typeface="EB Garamond"/>
              </a:rPr>
              <a:t>, including icons by </a:t>
            </a:r>
            <a:r>
              <a:rPr b="1" i="0" lang="en" sz="900" u="none" cap="none" strike="noStrike">
                <a:solidFill>
                  <a:srgbClr val="434343"/>
                </a:solidFill>
                <a:uFill>
                  <a:noFill/>
                </a:uFill>
                <a:latin typeface="EB Garamond"/>
                <a:ea typeface="EB Garamond"/>
                <a:cs typeface="EB Garamond"/>
                <a:sym typeface="EB Garamond"/>
                <a:hlinkClick r:id="rId3">
                  <a:extLst>
                    <a:ext uri="{A12FA001-AC4F-418D-AE19-62706E023703}">
                      <ahyp:hlinkClr val="tx"/>
                    </a:ext>
                  </a:extLst>
                </a:hlinkClick>
              </a:rPr>
              <a:t>Flaticon</a:t>
            </a:r>
            <a:r>
              <a:rPr b="0" i="0" lang="en" sz="900" u="none" cap="none" strike="noStrike">
                <a:solidFill>
                  <a:srgbClr val="434343"/>
                </a:solidFill>
                <a:latin typeface="EB Garamond"/>
                <a:ea typeface="EB Garamond"/>
                <a:cs typeface="EB Garamond"/>
                <a:sym typeface="EB Garamond"/>
              </a:rPr>
              <a:t>, and infographics &amp; images by </a:t>
            </a:r>
            <a:r>
              <a:rPr b="1" i="0" lang="en" sz="900" u="none" cap="none" strike="noStrike">
                <a:solidFill>
                  <a:srgbClr val="434343"/>
                </a:solidFill>
                <a:uFill>
                  <a:noFill/>
                </a:uFill>
                <a:latin typeface="EB Garamond"/>
                <a:ea typeface="EB Garamond"/>
                <a:cs typeface="EB Garamond"/>
                <a:sym typeface="EB Garamond"/>
                <a:hlinkClick r:id="rId4">
                  <a:extLst>
                    <a:ext uri="{A12FA001-AC4F-418D-AE19-62706E023703}">
                      <ahyp:hlinkClr val="tx"/>
                    </a:ext>
                  </a:extLst>
                </a:hlinkClick>
              </a:rPr>
              <a:t>Freepik</a:t>
            </a:r>
            <a:r>
              <a:rPr b="0" i="0" lang="en" sz="900" u="none" cap="none" strike="noStrike">
                <a:solidFill>
                  <a:srgbClr val="434343"/>
                </a:solidFill>
                <a:latin typeface="EB Garamond"/>
                <a:ea typeface="EB Garamond"/>
                <a:cs typeface="EB Garamond"/>
                <a:sym typeface="EB Garamond"/>
              </a:rPr>
              <a:t>. </a:t>
            </a:r>
            <a:endParaRPr b="0" i="0" sz="900" u="none" cap="none" strike="noStrike">
              <a:solidFill>
                <a:srgbClr val="434343"/>
              </a:solidFill>
              <a:latin typeface="EB Garamond"/>
              <a:ea typeface="EB Garamond"/>
              <a:cs typeface="EB Garamond"/>
              <a:sym typeface="EB Garamond"/>
            </a:endParaRPr>
          </a:p>
          <a:p>
            <a:pPr indent="0" lvl="0" marL="0" marR="0" rtl="0" algn="r">
              <a:lnSpc>
                <a:spcPct val="100000"/>
              </a:lnSpc>
              <a:spcBef>
                <a:spcPts val="300"/>
              </a:spcBef>
              <a:spcAft>
                <a:spcPts val="0"/>
              </a:spcAft>
              <a:buClr>
                <a:srgbClr val="000000"/>
              </a:buClr>
              <a:buSzPts val="900"/>
              <a:buFont typeface="Arial"/>
              <a:buNone/>
            </a:pPr>
            <a:r>
              <a:rPr b="1" i="0" lang="en" sz="900" u="none" cap="none" strike="noStrike">
                <a:solidFill>
                  <a:srgbClr val="434343"/>
                </a:solidFill>
                <a:latin typeface="EB Garamond"/>
                <a:ea typeface="EB Garamond"/>
                <a:cs typeface="EB Garamond"/>
                <a:sym typeface="EB Garamond"/>
              </a:rPr>
              <a:t>Please keep this slide for attribution.</a:t>
            </a:r>
            <a:endParaRPr b="1" i="0" sz="900" u="none" cap="none" strike="noStrike">
              <a:solidFill>
                <a:srgbClr val="434343"/>
              </a:solidFill>
              <a:latin typeface="EB Garamond"/>
              <a:ea typeface="EB Garamond"/>
              <a:cs typeface="EB Garamond"/>
              <a:sym typeface="EB Garamond"/>
            </a:endParaRPr>
          </a:p>
          <a:p>
            <a:pPr indent="0" lvl="0" marL="0" marR="0" rtl="0" algn="r">
              <a:lnSpc>
                <a:spcPct val="115000"/>
              </a:lnSpc>
              <a:spcBef>
                <a:spcPts val="300"/>
              </a:spcBef>
              <a:spcAft>
                <a:spcPts val="0"/>
              </a:spcAft>
              <a:buClr>
                <a:srgbClr val="000000"/>
              </a:buClr>
              <a:buSzPts val="1400"/>
              <a:buFont typeface="Arial"/>
              <a:buNone/>
            </a:pPr>
            <a:r>
              <a:t/>
            </a:r>
            <a:endParaRPr b="0" i="0" sz="1400" u="none" cap="none" strike="noStrike">
              <a:solidFill>
                <a:srgbClr val="000000"/>
              </a:solidFill>
              <a:latin typeface="Barlow Light"/>
              <a:ea typeface="Barlow Light"/>
              <a:cs typeface="Barlow Light"/>
              <a:sym typeface="Barlow Light"/>
            </a:endParaRPr>
          </a:p>
          <a:p>
            <a:pPr indent="0" lvl="0" marL="0" marR="0" rtl="0" algn="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Barlow Light"/>
              <a:ea typeface="Barlow Light"/>
              <a:cs typeface="Barlow Light"/>
              <a:sym typeface="Barlow Light"/>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434343"/>
              </a:buClr>
              <a:buSzPts val="2800"/>
              <a:buFont typeface="Montserrat ExtraBold"/>
              <a:buNone/>
              <a:defRPr b="0" i="0" sz="2800" u="none" cap="none" strike="noStrike">
                <a:solidFill>
                  <a:srgbClr val="434343"/>
                </a:solidFill>
                <a:latin typeface="Montserrat ExtraBold"/>
                <a:ea typeface="Montserrat ExtraBold"/>
                <a:cs typeface="Montserrat ExtraBold"/>
                <a:sym typeface="Montserrat ExtraBold"/>
              </a:defRPr>
            </a:lvl1pPr>
            <a:lvl2pPr lvl="1" marR="0" algn="l">
              <a:lnSpc>
                <a:spcPct val="100000"/>
              </a:lnSpc>
              <a:spcBef>
                <a:spcPts val="0"/>
              </a:spcBef>
              <a:spcAft>
                <a:spcPts val="0"/>
              </a:spcAft>
              <a:buClr>
                <a:srgbClr val="434343"/>
              </a:buClr>
              <a:buSzPts val="2800"/>
              <a:buFont typeface="Squada One"/>
              <a:buNone/>
              <a:defRPr b="0" i="0" sz="2800" u="none" cap="none" strike="noStrike">
                <a:solidFill>
                  <a:srgbClr val="434343"/>
                </a:solidFill>
                <a:latin typeface="Squada One"/>
                <a:ea typeface="Squada One"/>
                <a:cs typeface="Squada One"/>
                <a:sym typeface="Squada One"/>
              </a:defRPr>
            </a:lvl2pPr>
            <a:lvl3pPr lvl="2" marR="0" algn="l">
              <a:lnSpc>
                <a:spcPct val="100000"/>
              </a:lnSpc>
              <a:spcBef>
                <a:spcPts val="0"/>
              </a:spcBef>
              <a:spcAft>
                <a:spcPts val="0"/>
              </a:spcAft>
              <a:buClr>
                <a:srgbClr val="434343"/>
              </a:buClr>
              <a:buSzPts val="2800"/>
              <a:buFont typeface="Squada One"/>
              <a:buNone/>
              <a:defRPr b="0" i="0" sz="2800" u="none" cap="none" strike="noStrike">
                <a:solidFill>
                  <a:srgbClr val="434343"/>
                </a:solidFill>
                <a:latin typeface="Squada One"/>
                <a:ea typeface="Squada One"/>
                <a:cs typeface="Squada One"/>
                <a:sym typeface="Squada One"/>
              </a:defRPr>
            </a:lvl3pPr>
            <a:lvl4pPr lvl="3" marR="0" algn="l">
              <a:lnSpc>
                <a:spcPct val="100000"/>
              </a:lnSpc>
              <a:spcBef>
                <a:spcPts val="0"/>
              </a:spcBef>
              <a:spcAft>
                <a:spcPts val="0"/>
              </a:spcAft>
              <a:buClr>
                <a:srgbClr val="434343"/>
              </a:buClr>
              <a:buSzPts val="2800"/>
              <a:buFont typeface="Squada One"/>
              <a:buNone/>
              <a:defRPr b="0" i="0" sz="2800" u="none" cap="none" strike="noStrike">
                <a:solidFill>
                  <a:srgbClr val="434343"/>
                </a:solidFill>
                <a:latin typeface="Squada One"/>
                <a:ea typeface="Squada One"/>
                <a:cs typeface="Squada One"/>
                <a:sym typeface="Squada One"/>
              </a:defRPr>
            </a:lvl4pPr>
            <a:lvl5pPr lvl="4" marR="0" algn="l">
              <a:lnSpc>
                <a:spcPct val="100000"/>
              </a:lnSpc>
              <a:spcBef>
                <a:spcPts val="0"/>
              </a:spcBef>
              <a:spcAft>
                <a:spcPts val="0"/>
              </a:spcAft>
              <a:buClr>
                <a:srgbClr val="434343"/>
              </a:buClr>
              <a:buSzPts val="2800"/>
              <a:buFont typeface="Squada One"/>
              <a:buNone/>
              <a:defRPr b="0" i="0" sz="2800" u="none" cap="none" strike="noStrike">
                <a:solidFill>
                  <a:srgbClr val="434343"/>
                </a:solidFill>
                <a:latin typeface="Squada One"/>
                <a:ea typeface="Squada One"/>
                <a:cs typeface="Squada One"/>
                <a:sym typeface="Squada One"/>
              </a:defRPr>
            </a:lvl5pPr>
            <a:lvl6pPr lvl="5" marR="0" algn="l">
              <a:lnSpc>
                <a:spcPct val="100000"/>
              </a:lnSpc>
              <a:spcBef>
                <a:spcPts val="0"/>
              </a:spcBef>
              <a:spcAft>
                <a:spcPts val="0"/>
              </a:spcAft>
              <a:buClr>
                <a:srgbClr val="434343"/>
              </a:buClr>
              <a:buSzPts val="2800"/>
              <a:buFont typeface="Squada One"/>
              <a:buNone/>
              <a:defRPr b="0" i="0" sz="2800" u="none" cap="none" strike="noStrike">
                <a:solidFill>
                  <a:srgbClr val="434343"/>
                </a:solidFill>
                <a:latin typeface="Squada One"/>
                <a:ea typeface="Squada One"/>
                <a:cs typeface="Squada One"/>
                <a:sym typeface="Squada One"/>
              </a:defRPr>
            </a:lvl6pPr>
            <a:lvl7pPr lvl="6" marR="0" algn="l">
              <a:lnSpc>
                <a:spcPct val="100000"/>
              </a:lnSpc>
              <a:spcBef>
                <a:spcPts val="0"/>
              </a:spcBef>
              <a:spcAft>
                <a:spcPts val="0"/>
              </a:spcAft>
              <a:buClr>
                <a:srgbClr val="434343"/>
              </a:buClr>
              <a:buSzPts val="2800"/>
              <a:buFont typeface="Squada One"/>
              <a:buNone/>
              <a:defRPr b="0" i="0" sz="2800" u="none" cap="none" strike="noStrike">
                <a:solidFill>
                  <a:srgbClr val="434343"/>
                </a:solidFill>
                <a:latin typeface="Squada One"/>
                <a:ea typeface="Squada One"/>
                <a:cs typeface="Squada One"/>
                <a:sym typeface="Squada One"/>
              </a:defRPr>
            </a:lvl7pPr>
            <a:lvl8pPr lvl="7" marR="0" algn="l">
              <a:lnSpc>
                <a:spcPct val="100000"/>
              </a:lnSpc>
              <a:spcBef>
                <a:spcPts val="0"/>
              </a:spcBef>
              <a:spcAft>
                <a:spcPts val="0"/>
              </a:spcAft>
              <a:buClr>
                <a:srgbClr val="434343"/>
              </a:buClr>
              <a:buSzPts val="2800"/>
              <a:buFont typeface="Squada One"/>
              <a:buNone/>
              <a:defRPr b="0" i="0" sz="2800" u="none" cap="none" strike="noStrike">
                <a:solidFill>
                  <a:srgbClr val="434343"/>
                </a:solidFill>
                <a:latin typeface="Squada One"/>
                <a:ea typeface="Squada One"/>
                <a:cs typeface="Squada One"/>
                <a:sym typeface="Squada One"/>
              </a:defRPr>
            </a:lvl8pPr>
            <a:lvl9pPr lvl="8" marR="0" algn="l">
              <a:lnSpc>
                <a:spcPct val="100000"/>
              </a:lnSpc>
              <a:spcBef>
                <a:spcPts val="0"/>
              </a:spcBef>
              <a:spcAft>
                <a:spcPts val="0"/>
              </a:spcAft>
              <a:buClr>
                <a:srgbClr val="434343"/>
              </a:buClr>
              <a:buSzPts val="2800"/>
              <a:buFont typeface="Squada One"/>
              <a:buNone/>
              <a:defRPr b="0" i="0" sz="2800" u="none" cap="none" strike="noStrike">
                <a:solidFill>
                  <a:srgbClr val="434343"/>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marR="0" algn="l">
              <a:lnSpc>
                <a:spcPct val="115000"/>
              </a:lnSpc>
              <a:spcBef>
                <a:spcPts val="0"/>
              </a:spcBef>
              <a:spcAft>
                <a:spcPts val="0"/>
              </a:spcAft>
              <a:buClr>
                <a:srgbClr val="434343"/>
              </a:buClr>
              <a:buSzPts val="1200"/>
              <a:buFont typeface="EB Garamond"/>
              <a:buChar char="●"/>
              <a:defRPr b="0" i="0" sz="1200" u="none" cap="none" strike="noStrike">
                <a:solidFill>
                  <a:srgbClr val="434343"/>
                </a:solidFill>
                <a:latin typeface="EB Garamond"/>
                <a:ea typeface="EB Garamond"/>
                <a:cs typeface="EB Garamond"/>
                <a:sym typeface="EB Garamond"/>
              </a:defRPr>
            </a:lvl1pPr>
            <a:lvl2pPr indent="-304800" lvl="1" marL="914400" marR="0" algn="l">
              <a:lnSpc>
                <a:spcPct val="115000"/>
              </a:lnSpc>
              <a:spcBef>
                <a:spcPts val="1600"/>
              </a:spcBef>
              <a:spcAft>
                <a:spcPts val="0"/>
              </a:spcAft>
              <a:buClr>
                <a:srgbClr val="434343"/>
              </a:buClr>
              <a:buSzPts val="1200"/>
              <a:buFont typeface="EB Garamond"/>
              <a:buChar char="○"/>
              <a:defRPr b="0" i="0" sz="1200" u="none" cap="none" strike="noStrike">
                <a:solidFill>
                  <a:srgbClr val="434343"/>
                </a:solidFill>
                <a:latin typeface="EB Garamond"/>
                <a:ea typeface="EB Garamond"/>
                <a:cs typeface="EB Garamond"/>
                <a:sym typeface="EB Garamond"/>
              </a:defRPr>
            </a:lvl2pPr>
            <a:lvl3pPr indent="-304800" lvl="2" marL="1371600" marR="0" algn="l">
              <a:lnSpc>
                <a:spcPct val="115000"/>
              </a:lnSpc>
              <a:spcBef>
                <a:spcPts val="1600"/>
              </a:spcBef>
              <a:spcAft>
                <a:spcPts val="0"/>
              </a:spcAft>
              <a:buClr>
                <a:srgbClr val="434343"/>
              </a:buClr>
              <a:buSzPts val="1200"/>
              <a:buFont typeface="EB Garamond"/>
              <a:buChar char="■"/>
              <a:defRPr b="0" i="0" sz="1200" u="none" cap="none" strike="noStrike">
                <a:solidFill>
                  <a:srgbClr val="434343"/>
                </a:solidFill>
                <a:latin typeface="EB Garamond"/>
                <a:ea typeface="EB Garamond"/>
                <a:cs typeface="EB Garamond"/>
                <a:sym typeface="EB Garamond"/>
              </a:defRPr>
            </a:lvl3pPr>
            <a:lvl4pPr indent="-304800" lvl="3" marL="1828800" marR="0" algn="l">
              <a:lnSpc>
                <a:spcPct val="115000"/>
              </a:lnSpc>
              <a:spcBef>
                <a:spcPts val="1600"/>
              </a:spcBef>
              <a:spcAft>
                <a:spcPts val="0"/>
              </a:spcAft>
              <a:buClr>
                <a:srgbClr val="434343"/>
              </a:buClr>
              <a:buSzPts val="1200"/>
              <a:buFont typeface="EB Garamond"/>
              <a:buChar char="●"/>
              <a:defRPr b="0" i="0" sz="1200" u="none" cap="none" strike="noStrike">
                <a:solidFill>
                  <a:srgbClr val="434343"/>
                </a:solidFill>
                <a:latin typeface="EB Garamond"/>
                <a:ea typeface="EB Garamond"/>
                <a:cs typeface="EB Garamond"/>
                <a:sym typeface="EB Garamond"/>
              </a:defRPr>
            </a:lvl4pPr>
            <a:lvl5pPr indent="-304800" lvl="4" marL="2286000" marR="0" algn="l">
              <a:lnSpc>
                <a:spcPct val="115000"/>
              </a:lnSpc>
              <a:spcBef>
                <a:spcPts val="1600"/>
              </a:spcBef>
              <a:spcAft>
                <a:spcPts val="0"/>
              </a:spcAft>
              <a:buClr>
                <a:srgbClr val="434343"/>
              </a:buClr>
              <a:buSzPts val="1200"/>
              <a:buFont typeface="EB Garamond"/>
              <a:buChar char="○"/>
              <a:defRPr b="0" i="0" sz="1200" u="none" cap="none" strike="noStrike">
                <a:solidFill>
                  <a:srgbClr val="434343"/>
                </a:solidFill>
                <a:latin typeface="EB Garamond"/>
                <a:ea typeface="EB Garamond"/>
                <a:cs typeface="EB Garamond"/>
                <a:sym typeface="EB Garamond"/>
              </a:defRPr>
            </a:lvl5pPr>
            <a:lvl6pPr indent="-304800" lvl="5" marL="2743200" marR="0" algn="l">
              <a:lnSpc>
                <a:spcPct val="115000"/>
              </a:lnSpc>
              <a:spcBef>
                <a:spcPts val="1600"/>
              </a:spcBef>
              <a:spcAft>
                <a:spcPts val="0"/>
              </a:spcAft>
              <a:buClr>
                <a:srgbClr val="434343"/>
              </a:buClr>
              <a:buSzPts val="1200"/>
              <a:buFont typeface="EB Garamond"/>
              <a:buChar char="■"/>
              <a:defRPr b="0" i="0" sz="1200" u="none" cap="none" strike="noStrike">
                <a:solidFill>
                  <a:srgbClr val="434343"/>
                </a:solidFill>
                <a:latin typeface="EB Garamond"/>
                <a:ea typeface="EB Garamond"/>
                <a:cs typeface="EB Garamond"/>
                <a:sym typeface="EB Garamond"/>
              </a:defRPr>
            </a:lvl6pPr>
            <a:lvl7pPr indent="-304800" lvl="6" marL="3200400" marR="0" algn="l">
              <a:lnSpc>
                <a:spcPct val="115000"/>
              </a:lnSpc>
              <a:spcBef>
                <a:spcPts val="1600"/>
              </a:spcBef>
              <a:spcAft>
                <a:spcPts val="0"/>
              </a:spcAft>
              <a:buClr>
                <a:srgbClr val="434343"/>
              </a:buClr>
              <a:buSzPts val="1200"/>
              <a:buFont typeface="EB Garamond"/>
              <a:buChar char="●"/>
              <a:defRPr b="0" i="0" sz="1200" u="none" cap="none" strike="noStrike">
                <a:solidFill>
                  <a:srgbClr val="434343"/>
                </a:solidFill>
                <a:latin typeface="EB Garamond"/>
                <a:ea typeface="EB Garamond"/>
                <a:cs typeface="EB Garamond"/>
                <a:sym typeface="EB Garamond"/>
              </a:defRPr>
            </a:lvl7pPr>
            <a:lvl8pPr indent="-304800" lvl="7" marL="3657600" marR="0" algn="l">
              <a:lnSpc>
                <a:spcPct val="115000"/>
              </a:lnSpc>
              <a:spcBef>
                <a:spcPts val="1600"/>
              </a:spcBef>
              <a:spcAft>
                <a:spcPts val="0"/>
              </a:spcAft>
              <a:buClr>
                <a:srgbClr val="434343"/>
              </a:buClr>
              <a:buSzPts val="1200"/>
              <a:buFont typeface="EB Garamond"/>
              <a:buChar char="○"/>
              <a:defRPr b="0" i="0" sz="1200" u="none" cap="none" strike="noStrike">
                <a:solidFill>
                  <a:srgbClr val="434343"/>
                </a:solidFill>
                <a:latin typeface="EB Garamond"/>
                <a:ea typeface="EB Garamond"/>
                <a:cs typeface="EB Garamond"/>
                <a:sym typeface="EB Garamond"/>
              </a:defRPr>
            </a:lvl8pPr>
            <a:lvl9pPr indent="-304800" lvl="8" marL="4114800" marR="0" algn="l">
              <a:lnSpc>
                <a:spcPct val="115000"/>
              </a:lnSpc>
              <a:spcBef>
                <a:spcPts val="1600"/>
              </a:spcBef>
              <a:spcAft>
                <a:spcPts val="1600"/>
              </a:spcAft>
              <a:buClr>
                <a:srgbClr val="434343"/>
              </a:buClr>
              <a:buSzPts val="1200"/>
              <a:buFont typeface="EB Garamond"/>
              <a:buChar char="■"/>
              <a:defRPr b="0" i="0" sz="1200" u="none" cap="none" strike="noStrike">
                <a:solidFill>
                  <a:srgbClr val="434343"/>
                </a:solidFill>
                <a:latin typeface="EB Garamond"/>
                <a:ea typeface="EB Garamond"/>
                <a:cs typeface="EB Garamond"/>
                <a:sym typeface="EB Garamo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hyperlink" Target="https://www.bea.gov/data/income-saving/personal-income-county-metro-and-other-areas" TargetMode="External"/><Relationship Id="rId4" Type="http://schemas.openxmlformats.org/officeDocument/2006/relationships/hyperlink" Target="https://www.huduser.gov/portal/datasets/fmr.html#survey_info" TargetMode="External"/><Relationship Id="rId5"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7.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hyperlink" Target="https://opal.ils.unc.edu/~carolinp/rent-income/webpage/"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2" name="Shape 92"/>
        <p:cNvGrpSpPr/>
        <p:nvPr/>
      </p:nvGrpSpPr>
      <p:grpSpPr>
        <a:xfrm>
          <a:off x="0" y="0"/>
          <a:ext cx="0" cy="0"/>
          <a:chOff x="0" y="0"/>
          <a:chExt cx="0" cy="0"/>
        </a:xfrm>
      </p:grpSpPr>
      <p:sp>
        <p:nvSpPr>
          <p:cNvPr id="93" name="Google Shape;93;p13"/>
          <p:cNvSpPr txBox="1"/>
          <p:nvPr>
            <p:ph idx="1" type="subTitle"/>
          </p:nvPr>
        </p:nvSpPr>
        <p:spPr>
          <a:xfrm flipH="1">
            <a:off x="742950" y="3101467"/>
            <a:ext cx="3629100" cy="67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Presenter: Caroline Pate, Kaitlyn Underwood, </a:t>
            </a:r>
            <a:r>
              <a:rPr lang="en"/>
              <a:t>Anqi Zhou, </a:t>
            </a:r>
            <a:r>
              <a:rPr lang="en"/>
              <a:t>Ziyin Zheng</a:t>
            </a:r>
            <a:endParaRPr/>
          </a:p>
          <a:p>
            <a:pPr indent="0" lvl="0" marL="0" rtl="0" algn="l">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400"/>
              <a:buNone/>
            </a:pPr>
            <a:r>
              <a:t/>
            </a:r>
            <a:endParaRPr/>
          </a:p>
        </p:txBody>
      </p:sp>
      <p:sp>
        <p:nvSpPr>
          <p:cNvPr id="94" name="Google Shape;94;p13"/>
          <p:cNvSpPr txBox="1"/>
          <p:nvPr>
            <p:ph type="ctrTitle"/>
          </p:nvPr>
        </p:nvSpPr>
        <p:spPr>
          <a:xfrm flipH="1">
            <a:off x="743025" y="2221200"/>
            <a:ext cx="3571800" cy="670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Rent as </a:t>
            </a:r>
            <a:endParaRPr/>
          </a:p>
          <a:p>
            <a:pPr indent="0" lvl="0" marL="0" rtl="0" algn="l">
              <a:lnSpc>
                <a:spcPct val="100000"/>
              </a:lnSpc>
              <a:spcBef>
                <a:spcPts val="0"/>
              </a:spcBef>
              <a:spcAft>
                <a:spcPts val="0"/>
              </a:spcAft>
              <a:buSzPts val="3600"/>
              <a:buNone/>
            </a:pPr>
            <a:r>
              <a:rPr lang="en"/>
              <a:t>a portion </a:t>
            </a:r>
            <a:endParaRPr/>
          </a:p>
          <a:p>
            <a:pPr indent="0" lvl="0" marL="0" rtl="0" algn="l">
              <a:lnSpc>
                <a:spcPct val="100000"/>
              </a:lnSpc>
              <a:spcBef>
                <a:spcPts val="0"/>
              </a:spcBef>
              <a:spcAft>
                <a:spcPts val="0"/>
              </a:spcAft>
              <a:buSzPts val="3600"/>
              <a:buNone/>
            </a:pPr>
            <a:r>
              <a:rPr lang="en"/>
              <a:t>of income</a:t>
            </a:r>
            <a:endParaRPr>
              <a:solidFill>
                <a:srgbClr val="434343"/>
              </a:solidFill>
            </a:endParaRPr>
          </a:p>
          <a:p>
            <a:pPr indent="0" lvl="0" marL="0" rtl="0" algn="l">
              <a:lnSpc>
                <a:spcPct val="100000"/>
              </a:lnSpc>
              <a:spcBef>
                <a:spcPts val="0"/>
              </a:spcBef>
              <a:spcAft>
                <a:spcPts val="0"/>
              </a:spcAft>
              <a:buClr>
                <a:srgbClr val="000000"/>
              </a:buClr>
              <a:buSzPts val="3600"/>
              <a:buFont typeface="Arial"/>
              <a:buNone/>
            </a:pPr>
            <a:r>
              <a:rPr lang="en" sz="2800">
                <a:latin typeface="Montserrat Light"/>
                <a:ea typeface="Montserrat Light"/>
                <a:cs typeface="Montserrat Light"/>
                <a:sym typeface="Montserrat Light"/>
              </a:rPr>
              <a:t>in North Carolina</a:t>
            </a:r>
            <a:endParaRPr sz="2800">
              <a:solidFill>
                <a:srgbClr val="434343"/>
              </a:solidFill>
              <a:latin typeface="Montserrat Light"/>
              <a:ea typeface="Montserrat Light"/>
              <a:cs typeface="Montserrat Light"/>
              <a:sym typeface="Montserrat Light"/>
            </a:endParaRPr>
          </a:p>
        </p:txBody>
      </p:sp>
      <p:cxnSp>
        <p:nvCxnSpPr>
          <p:cNvPr id="95" name="Google Shape;95;p13"/>
          <p:cNvCxnSpPr/>
          <p:nvPr/>
        </p:nvCxnSpPr>
        <p:spPr>
          <a:xfrm>
            <a:off x="862400" y="2981288"/>
            <a:ext cx="1066800" cy="0"/>
          </a:xfrm>
          <a:prstGeom prst="straightConnector1">
            <a:avLst/>
          </a:prstGeom>
          <a:noFill/>
          <a:ln cap="flat" cmpd="sng" w="19050">
            <a:solidFill>
              <a:srgbClr val="434343"/>
            </a:solidFill>
            <a:prstDash val="solid"/>
            <a:round/>
            <a:headEnd len="sm" w="sm" type="none"/>
            <a:tailEnd len="sm" w="sm" type="none"/>
          </a:ln>
        </p:spPr>
      </p:cxnSp>
      <p:sp>
        <p:nvSpPr>
          <p:cNvPr id="96" name="Google Shape;96;p13"/>
          <p:cNvSpPr/>
          <p:nvPr/>
        </p:nvSpPr>
        <p:spPr>
          <a:xfrm>
            <a:off x="5459785" y="11541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3"/>
          <p:cNvSpPr/>
          <p:nvPr/>
        </p:nvSpPr>
        <p:spPr>
          <a:xfrm>
            <a:off x="7549238" y="1582862"/>
            <a:ext cx="1933583" cy="1150365"/>
          </a:xfrm>
          <a:custGeom>
            <a:rect b="b" l="l" r="r" t="t"/>
            <a:pathLst>
              <a:path extrusionOk="0" h="38658" w="64978">
                <a:moveTo>
                  <a:pt x="36630" y="1"/>
                </a:moveTo>
                <a:cubicBezTo>
                  <a:pt x="26870" y="1"/>
                  <a:pt x="18928" y="7732"/>
                  <a:pt x="18590" y="17449"/>
                </a:cubicBezTo>
                <a:lnTo>
                  <a:pt x="10605" y="17449"/>
                </a:lnTo>
                <a:cubicBezTo>
                  <a:pt x="4775" y="17449"/>
                  <a:pt x="1" y="22181"/>
                  <a:pt x="1" y="28053"/>
                </a:cubicBezTo>
                <a:cubicBezTo>
                  <a:pt x="1" y="33883"/>
                  <a:pt x="4775" y="38615"/>
                  <a:pt x="10605" y="38657"/>
                </a:cubicBezTo>
                <a:lnTo>
                  <a:pt x="54374" y="38657"/>
                </a:lnTo>
                <a:cubicBezTo>
                  <a:pt x="60204" y="38615"/>
                  <a:pt x="64936" y="33883"/>
                  <a:pt x="64978" y="28053"/>
                </a:cubicBezTo>
                <a:cubicBezTo>
                  <a:pt x="64936" y="22307"/>
                  <a:pt x="60373" y="17618"/>
                  <a:pt x="54627" y="17449"/>
                </a:cubicBezTo>
                <a:cubicBezTo>
                  <a:pt x="54289" y="7732"/>
                  <a:pt x="46347" y="1"/>
                  <a:pt x="366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3"/>
          <p:cNvSpPr/>
          <p:nvPr/>
        </p:nvSpPr>
        <p:spPr>
          <a:xfrm>
            <a:off x="4105800" y="1878775"/>
            <a:ext cx="5253835" cy="2215847"/>
          </a:xfrm>
          <a:custGeom>
            <a:rect b="b" l="l" r="r" t="t"/>
            <a:pathLst>
              <a:path extrusionOk="0" h="70244" w="176555">
                <a:moveTo>
                  <a:pt x="120155" y="0"/>
                </a:moveTo>
                <a:cubicBezTo>
                  <a:pt x="118869" y="0"/>
                  <a:pt x="117584" y="529"/>
                  <a:pt x="116647" y="1590"/>
                </a:cubicBezTo>
                <a:lnTo>
                  <a:pt x="100846" y="18616"/>
                </a:lnTo>
                <a:cubicBezTo>
                  <a:pt x="100662" y="18823"/>
                  <a:pt x="100404" y="18930"/>
                  <a:pt x="100145" y="18930"/>
                </a:cubicBezTo>
                <a:cubicBezTo>
                  <a:pt x="99927" y="18930"/>
                  <a:pt x="99710" y="18855"/>
                  <a:pt x="99537" y="18701"/>
                </a:cubicBezTo>
                <a:lnTo>
                  <a:pt x="87369" y="6702"/>
                </a:lnTo>
                <a:cubicBezTo>
                  <a:pt x="86486" y="5819"/>
                  <a:pt x="85322" y="5371"/>
                  <a:pt x="84158" y="5371"/>
                </a:cubicBezTo>
                <a:cubicBezTo>
                  <a:pt x="83206" y="5371"/>
                  <a:pt x="82253" y="5671"/>
                  <a:pt x="81455" y="6280"/>
                </a:cubicBezTo>
                <a:lnTo>
                  <a:pt x="71653" y="13546"/>
                </a:lnTo>
                <a:cubicBezTo>
                  <a:pt x="71526" y="13715"/>
                  <a:pt x="71315" y="13842"/>
                  <a:pt x="71104" y="13884"/>
                </a:cubicBezTo>
                <a:lnTo>
                  <a:pt x="59908" y="1801"/>
                </a:lnTo>
                <a:cubicBezTo>
                  <a:pt x="58971" y="740"/>
                  <a:pt x="57686" y="212"/>
                  <a:pt x="56400" y="212"/>
                </a:cubicBezTo>
                <a:cubicBezTo>
                  <a:pt x="55077" y="212"/>
                  <a:pt x="53753" y="772"/>
                  <a:pt x="52811" y="1886"/>
                </a:cubicBezTo>
                <a:lnTo>
                  <a:pt x="44826" y="10885"/>
                </a:lnTo>
                <a:cubicBezTo>
                  <a:pt x="44125" y="11663"/>
                  <a:pt x="42994" y="11904"/>
                  <a:pt x="41862" y="11904"/>
                </a:cubicBezTo>
                <a:cubicBezTo>
                  <a:pt x="41766" y="11904"/>
                  <a:pt x="41669" y="11902"/>
                  <a:pt x="41573" y="11899"/>
                </a:cubicBezTo>
                <a:cubicBezTo>
                  <a:pt x="41417" y="11888"/>
                  <a:pt x="41262" y="11883"/>
                  <a:pt x="41108" y="11883"/>
                </a:cubicBezTo>
                <a:cubicBezTo>
                  <a:pt x="38741" y="11883"/>
                  <a:pt x="36502" y="13084"/>
                  <a:pt x="35193" y="15067"/>
                </a:cubicBezTo>
                <a:cubicBezTo>
                  <a:pt x="26448" y="28164"/>
                  <a:pt x="1" y="69947"/>
                  <a:pt x="677" y="69947"/>
                </a:cubicBezTo>
                <a:lnTo>
                  <a:pt x="6127" y="69947"/>
                </a:lnTo>
                <a:cubicBezTo>
                  <a:pt x="6084" y="69990"/>
                  <a:pt x="6042" y="70032"/>
                  <a:pt x="6084" y="70032"/>
                </a:cubicBezTo>
                <a:lnTo>
                  <a:pt x="35235" y="69990"/>
                </a:lnTo>
                <a:lnTo>
                  <a:pt x="170471" y="70243"/>
                </a:lnTo>
                <a:cubicBezTo>
                  <a:pt x="170217" y="70032"/>
                  <a:pt x="169922" y="69863"/>
                  <a:pt x="169626" y="69736"/>
                </a:cubicBezTo>
                <a:lnTo>
                  <a:pt x="175836" y="69736"/>
                </a:lnTo>
                <a:cubicBezTo>
                  <a:pt x="176555" y="69736"/>
                  <a:pt x="150065" y="27953"/>
                  <a:pt x="141362" y="14856"/>
                </a:cubicBezTo>
                <a:cubicBezTo>
                  <a:pt x="139996" y="12847"/>
                  <a:pt x="137712" y="11678"/>
                  <a:pt x="135310" y="11678"/>
                </a:cubicBezTo>
                <a:cubicBezTo>
                  <a:pt x="135187" y="11678"/>
                  <a:pt x="135064" y="11681"/>
                  <a:pt x="134940" y="11688"/>
                </a:cubicBezTo>
                <a:cubicBezTo>
                  <a:pt x="134843" y="11691"/>
                  <a:pt x="134746" y="11693"/>
                  <a:pt x="134649" y="11693"/>
                </a:cubicBezTo>
                <a:cubicBezTo>
                  <a:pt x="133518" y="11693"/>
                  <a:pt x="132391" y="11455"/>
                  <a:pt x="131730" y="10716"/>
                </a:cubicBezTo>
                <a:lnTo>
                  <a:pt x="123745" y="1675"/>
                </a:lnTo>
                <a:cubicBezTo>
                  <a:pt x="122802" y="560"/>
                  <a:pt x="121478" y="0"/>
                  <a:pt x="12015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3"/>
          <p:cNvSpPr/>
          <p:nvPr/>
        </p:nvSpPr>
        <p:spPr>
          <a:xfrm>
            <a:off x="7323230" y="1878175"/>
            <a:ext cx="687696" cy="405505"/>
          </a:xfrm>
          <a:custGeom>
            <a:rect b="b" l="l" r="r" t="t"/>
            <a:pathLst>
              <a:path extrusionOk="0" h="13627" w="23110">
                <a:moveTo>
                  <a:pt x="12284" y="1"/>
                </a:moveTo>
                <a:cubicBezTo>
                  <a:pt x="10726" y="1"/>
                  <a:pt x="9155" y="919"/>
                  <a:pt x="7722" y="2582"/>
                </a:cubicBezTo>
                <a:lnTo>
                  <a:pt x="456" y="10187"/>
                </a:lnTo>
                <a:cubicBezTo>
                  <a:pt x="1" y="10717"/>
                  <a:pt x="396" y="11486"/>
                  <a:pt x="1031" y="11486"/>
                </a:cubicBezTo>
                <a:cubicBezTo>
                  <a:pt x="1104" y="11486"/>
                  <a:pt x="1180" y="11476"/>
                  <a:pt x="1258" y="11454"/>
                </a:cubicBezTo>
                <a:lnTo>
                  <a:pt x="6835" y="9891"/>
                </a:lnTo>
                <a:cubicBezTo>
                  <a:pt x="6912" y="9869"/>
                  <a:pt x="6988" y="9858"/>
                  <a:pt x="7063" y="9858"/>
                </a:cubicBezTo>
                <a:cubicBezTo>
                  <a:pt x="7278" y="9858"/>
                  <a:pt x="7481" y="9945"/>
                  <a:pt x="7638" y="10102"/>
                </a:cubicBezTo>
                <a:lnTo>
                  <a:pt x="10933" y="13397"/>
                </a:lnTo>
                <a:cubicBezTo>
                  <a:pt x="11087" y="13552"/>
                  <a:pt x="11294" y="13627"/>
                  <a:pt x="11502" y="13627"/>
                </a:cubicBezTo>
                <a:cubicBezTo>
                  <a:pt x="11749" y="13627"/>
                  <a:pt x="11997" y="13520"/>
                  <a:pt x="12158" y="13313"/>
                </a:cubicBezTo>
                <a:lnTo>
                  <a:pt x="14355" y="10187"/>
                </a:lnTo>
                <a:cubicBezTo>
                  <a:pt x="14533" y="9938"/>
                  <a:pt x="14771" y="9838"/>
                  <a:pt x="15018" y="9838"/>
                </a:cubicBezTo>
                <a:cubicBezTo>
                  <a:pt x="15064" y="9838"/>
                  <a:pt x="15111" y="9842"/>
                  <a:pt x="15158" y="9849"/>
                </a:cubicBezTo>
                <a:lnTo>
                  <a:pt x="21918" y="11158"/>
                </a:lnTo>
                <a:cubicBezTo>
                  <a:pt x="21965" y="11167"/>
                  <a:pt x="22011" y="11171"/>
                  <a:pt x="22056" y="11171"/>
                </a:cubicBezTo>
                <a:cubicBezTo>
                  <a:pt x="22698" y="11171"/>
                  <a:pt x="23110" y="10362"/>
                  <a:pt x="22636" y="9849"/>
                </a:cubicBezTo>
                <a:lnTo>
                  <a:pt x="16045" y="1990"/>
                </a:lnTo>
                <a:cubicBezTo>
                  <a:pt x="14858" y="631"/>
                  <a:pt x="13576" y="1"/>
                  <a:pt x="122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3"/>
          <p:cNvSpPr/>
          <p:nvPr/>
        </p:nvSpPr>
        <p:spPr>
          <a:xfrm>
            <a:off x="5457613" y="1877074"/>
            <a:ext cx="701087" cy="421961"/>
          </a:xfrm>
          <a:custGeom>
            <a:rect b="b" l="l" r="r" t="t"/>
            <a:pathLst>
              <a:path extrusionOk="0" h="14180" w="23560">
                <a:moveTo>
                  <a:pt x="10667" y="1"/>
                </a:moveTo>
                <a:cubicBezTo>
                  <a:pt x="9609" y="1"/>
                  <a:pt x="8540" y="436"/>
                  <a:pt x="7509" y="1436"/>
                </a:cubicBezTo>
                <a:lnTo>
                  <a:pt x="496" y="9632"/>
                </a:lnTo>
                <a:cubicBezTo>
                  <a:pt x="1" y="10127"/>
                  <a:pt x="393" y="10986"/>
                  <a:pt x="1120" y="10986"/>
                </a:cubicBezTo>
                <a:cubicBezTo>
                  <a:pt x="1137" y="10986"/>
                  <a:pt x="1154" y="10985"/>
                  <a:pt x="1172" y="10984"/>
                </a:cubicBezTo>
                <a:lnTo>
                  <a:pt x="7974" y="10139"/>
                </a:lnTo>
                <a:cubicBezTo>
                  <a:pt x="8004" y="10135"/>
                  <a:pt x="8035" y="10133"/>
                  <a:pt x="8065" y="10133"/>
                </a:cubicBezTo>
                <a:cubicBezTo>
                  <a:pt x="8329" y="10133"/>
                  <a:pt x="8583" y="10292"/>
                  <a:pt x="8734" y="10519"/>
                </a:cubicBezTo>
                <a:lnTo>
                  <a:pt x="10762" y="13815"/>
                </a:lnTo>
                <a:cubicBezTo>
                  <a:pt x="10914" y="14043"/>
                  <a:pt x="11173" y="14180"/>
                  <a:pt x="11438" y="14180"/>
                </a:cubicBezTo>
                <a:cubicBezTo>
                  <a:pt x="11614" y="14180"/>
                  <a:pt x="11793" y="14119"/>
                  <a:pt x="11945" y="13984"/>
                </a:cubicBezTo>
                <a:lnTo>
                  <a:pt x="15494" y="10900"/>
                </a:lnTo>
                <a:cubicBezTo>
                  <a:pt x="15635" y="10787"/>
                  <a:pt x="15813" y="10731"/>
                  <a:pt x="16004" y="10731"/>
                </a:cubicBezTo>
                <a:cubicBezTo>
                  <a:pt x="16100" y="10731"/>
                  <a:pt x="16198" y="10745"/>
                  <a:pt x="16297" y="10773"/>
                </a:cubicBezTo>
                <a:lnTo>
                  <a:pt x="21789" y="12758"/>
                </a:lnTo>
                <a:cubicBezTo>
                  <a:pt x="21860" y="12788"/>
                  <a:pt x="21935" y="12801"/>
                  <a:pt x="22012" y="12801"/>
                </a:cubicBezTo>
                <a:cubicBezTo>
                  <a:pt x="22710" y="12801"/>
                  <a:pt x="23560" y="11682"/>
                  <a:pt x="23141" y="11111"/>
                </a:cubicBezTo>
                <a:lnTo>
                  <a:pt x="15959" y="3422"/>
                </a:lnTo>
                <a:cubicBezTo>
                  <a:pt x="14415" y="1390"/>
                  <a:pt x="12558" y="1"/>
                  <a:pt x="1066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3"/>
          <p:cNvSpPr/>
          <p:nvPr/>
        </p:nvSpPr>
        <p:spPr>
          <a:xfrm>
            <a:off x="3600418" y="3969026"/>
            <a:ext cx="6231905" cy="731707"/>
          </a:xfrm>
          <a:custGeom>
            <a:rect b="b" l="l" r="r" t="t"/>
            <a:pathLst>
              <a:path extrusionOk="0" h="24589" w="209423">
                <a:moveTo>
                  <a:pt x="24588" y="0"/>
                </a:moveTo>
                <a:cubicBezTo>
                  <a:pt x="11027" y="42"/>
                  <a:pt x="42" y="11027"/>
                  <a:pt x="0" y="24589"/>
                </a:cubicBezTo>
                <a:lnTo>
                  <a:pt x="209423" y="24589"/>
                </a:lnTo>
                <a:cubicBezTo>
                  <a:pt x="209381" y="11027"/>
                  <a:pt x="198396" y="42"/>
                  <a:pt x="1848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3"/>
          <p:cNvSpPr/>
          <p:nvPr/>
        </p:nvSpPr>
        <p:spPr>
          <a:xfrm>
            <a:off x="7762956" y="3001580"/>
            <a:ext cx="958013" cy="1241572"/>
          </a:xfrm>
          <a:custGeom>
            <a:rect b="b" l="l" r="r" t="t"/>
            <a:pathLst>
              <a:path extrusionOk="0" h="41723" w="32194">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3"/>
          <p:cNvSpPr/>
          <p:nvPr/>
        </p:nvSpPr>
        <p:spPr>
          <a:xfrm>
            <a:off x="8058418" y="3481539"/>
            <a:ext cx="384705" cy="1168904"/>
          </a:xfrm>
          <a:custGeom>
            <a:rect b="b" l="l" r="r" t="t"/>
            <a:pathLst>
              <a:path extrusionOk="0" h="39281" w="12928">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3"/>
          <p:cNvSpPr/>
          <p:nvPr/>
        </p:nvSpPr>
        <p:spPr>
          <a:xfrm>
            <a:off x="8340014" y="2352718"/>
            <a:ext cx="1157894" cy="1500730"/>
          </a:xfrm>
          <a:custGeom>
            <a:rect b="b" l="l" r="r" t="t"/>
            <a:pathLst>
              <a:path extrusionOk="0" h="50432" w="38911">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rgbClr val="FFC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3"/>
          <p:cNvSpPr/>
          <p:nvPr/>
        </p:nvSpPr>
        <p:spPr>
          <a:xfrm>
            <a:off x="8685290" y="2926800"/>
            <a:ext cx="455587" cy="1724893"/>
          </a:xfrm>
          <a:custGeom>
            <a:rect b="b" l="l" r="r" t="t"/>
            <a:pathLst>
              <a:path extrusionOk="0" h="57965" w="1531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3"/>
          <p:cNvSpPr/>
          <p:nvPr/>
        </p:nvSpPr>
        <p:spPr>
          <a:xfrm>
            <a:off x="9008843" y="3349386"/>
            <a:ext cx="755602" cy="979230"/>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3"/>
          <p:cNvSpPr/>
          <p:nvPr/>
        </p:nvSpPr>
        <p:spPr>
          <a:xfrm>
            <a:off x="9243927" y="3724807"/>
            <a:ext cx="308466" cy="924387"/>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3"/>
          <p:cNvSpPr/>
          <p:nvPr/>
        </p:nvSpPr>
        <p:spPr>
          <a:xfrm>
            <a:off x="4232764" y="3146589"/>
            <a:ext cx="859962" cy="1112901"/>
          </a:xfrm>
          <a:custGeom>
            <a:rect b="b" l="l" r="r" t="t"/>
            <a:pathLst>
              <a:path extrusionOk="0" h="37399" w="28899">
                <a:moveTo>
                  <a:pt x="14304" y="0"/>
                </a:moveTo>
                <a:cubicBezTo>
                  <a:pt x="6444" y="0"/>
                  <a:pt x="40" y="5896"/>
                  <a:pt x="1" y="13189"/>
                </a:cubicBezTo>
                <a:cubicBezTo>
                  <a:pt x="1" y="16231"/>
                  <a:pt x="1099" y="19189"/>
                  <a:pt x="3085" y="21470"/>
                </a:cubicBezTo>
                <a:cubicBezTo>
                  <a:pt x="4606" y="23202"/>
                  <a:pt x="5324" y="25484"/>
                  <a:pt x="5028" y="27765"/>
                </a:cubicBezTo>
                <a:cubicBezTo>
                  <a:pt x="4986" y="28187"/>
                  <a:pt x="4944" y="28610"/>
                  <a:pt x="4986" y="29032"/>
                </a:cubicBezTo>
                <a:cubicBezTo>
                  <a:pt x="5070" y="33670"/>
                  <a:pt x="9202" y="37399"/>
                  <a:pt x="14157" y="37399"/>
                </a:cubicBezTo>
                <a:cubicBezTo>
                  <a:pt x="14212" y="37399"/>
                  <a:pt x="14267" y="37398"/>
                  <a:pt x="14323" y="37398"/>
                </a:cubicBezTo>
                <a:cubicBezTo>
                  <a:pt x="19350" y="37313"/>
                  <a:pt x="23406" y="33553"/>
                  <a:pt x="23406" y="28863"/>
                </a:cubicBezTo>
                <a:lnTo>
                  <a:pt x="23406" y="28356"/>
                </a:lnTo>
                <a:cubicBezTo>
                  <a:pt x="23237" y="25779"/>
                  <a:pt x="24082" y="23202"/>
                  <a:pt x="25687" y="21217"/>
                </a:cubicBezTo>
                <a:cubicBezTo>
                  <a:pt x="27884" y="18555"/>
                  <a:pt x="28898" y="15133"/>
                  <a:pt x="28476" y="11711"/>
                </a:cubicBezTo>
                <a:cubicBezTo>
                  <a:pt x="27758" y="5627"/>
                  <a:pt x="22519" y="769"/>
                  <a:pt x="16013" y="93"/>
                </a:cubicBezTo>
                <a:cubicBezTo>
                  <a:pt x="15437" y="30"/>
                  <a:pt x="14867" y="0"/>
                  <a:pt x="1430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3"/>
          <p:cNvSpPr/>
          <p:nvPr/>
        </p:nvSpPr>
        <p:spPr>
          <a:xfrm>
            <a:off x="4473443" y="3572359"/>
            <a:ext cx="352745" cy="1054517"/>
          </a:xfrm>
          <a:custGeom>
            <a:rect b="b" l="l" r="r" t="t"/>
            <a:pathLst>
              <a:path extrusionOk="0" h="35437" w="11854">
                <a:moveTo>
                  <a:pt x="6251" y="1"/>
                </a:moveTo>
                <a:cubicBezTo>
                  <a:pt x="5844" y="1"/>
                  <a:pt x="5432" y="276"/>
                  <a:pt x="5474" y="825"/>
                </a:cubicBezTo>
                <a:lnTo>
                  <a:pt x="5432" y="13753"/>
                </a:lnTo>
                <a:lnTo>
                  <a:pt x="1714" y="9317"/>
                </a:lnTo>
                <a:cubicBezTo>
                  <a:pt x="1549" y="9096"/>
                  <a:pt x="1341" y="9005"/>
                  <a:pt x="1136" y="9005"/>
                </a:cubicBezTo>
                <a:cubicBezTo>
                  <a:pt x="555" y="9005"/>
                  <a:pt x="0" y="9737"/>
                  <a:pt x="531" y="10331"/>
                </a:cubicBezTo>
                <a:lnTo>
                  <a:pt x="5390" y="16119"/>
                </a:lnTo>
                <a:lnTo>
                  <a:pt x="5305" y="34581"/>
                </a:lnTo>
                <a:cubicBezTo>
                  <a:pt x="5263" y="35151"/>
                  <a:pt x="5664" y="35436"/>
                  <a:pt x="6066" y="35436"/>
                </a:cubicBezTo>
                <a:cubicBezTo>
                  <a:pt x="6467" y="35436"/>
                  <a:pt x="6868" y="35151"/>
                  <a:pt x="6826" y="34581"/>
                </a:cubicBezTo>
                <a:lnTo>
                  <a:pt x="6953" y="10246"/>
                </a:lnTo>
                <a:cubicBezTo>
                  <a:pt x="7037" y="10162"/>
                  <a:pt x="7164" y="10119"/>
                  <a:pt x="7206" y="9993"/>
                </a:cubicBezTo>
                <a:lnTo>
                  <a:pt x="11600" y="4036"/>
                </a:lnTo>
                <a:cubicBezTo>
                  <a:pt x="11854" y="3698"/>
                  <a:pt x="11811" y="3191"/>
                  <a:pt x="11473" y="2979"/>
                </a:cubicBezTo>
                <a:cubicBezTo>
                  <a:pt x="11336" y="2877"/>
                  <a:pt x="11178" y="2829"/>
                  <a:pt x="11022" y="2829"/>
                </a:cubicBezTo>
                <a:cubicBezTo>
                  <a:pt x="10793" y="2829"/>
                  <a:pt x="10568" y="2931"/>
                  <a:pt x="10417" y="3106"/>
                </a:cubicBezTo>
                <a:lnTo>
                  <a:pt x="6995" y="7796"/>
                </a:lnTo>
                <a:lnTo>
                  <a:pt x="6995" y="825"/>
                </a:lnTo>
                <a:cubicBezTo>
                  <a:pt x="7059" y="276"/>
                  <a:pt x="6657" y="1"/>
                  <a:pt x="6251"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3"/>
          <p:cNvSpPr/>
          <p:nvPr/>
        </p:nvSpPr>
        <p:spPr>
          <a:xfrm>
            <a:off x="4838746" y="2563044"/>
            <a:ext cx="1038447" cy="1346943"/>
          </a:xfrm>
          <a:custGeom>
            <a:rect b="b" l="l" r="r" t="t"/>
            <a:pathLst>
              <a:path extrusionOk="0" h="45264" w="34897">
                <a:moveTo>
                  <a:pt x="17276" y="0"/>
                </a:moveTo>
                <a:cubicBezTo>
                  <a:pt x="7751" y="0"/>
                  <a:pt x="0" y="7161"/>
                  <a:pt x="0" y="16027"/>
                </a:cubicBezTo>
                <a:cubicBezTo>
                  <a:pt x="0" y="19703"/>
                  <a:pt x="1310" y="23294"/>
                  <a:pt x="3760" y="26082"/>
                </a:cubicBezTo>
                <a:cubicBezTo>
                  <a:pt x="5619" y="28152"/>
                  <a:pt x="6464" y="30898"/>
                  <a:pt x="6168" y="33687"/>
                </a:cubicBezTo>
                <a:cubicBezTo>
                  <a:pt x="6084" y="34194"/>
                  <a:pt x="6084" y="34701"/>
                  <a:pt x="6084" y="35208"/>
                </a:cubicBezTo>
                <a:cubicBezTo>
                  <a:pt x="6251" y="40775"/>
                  <a:pt x="11271" y="45264"/>
                  <a:pt x="17281" y="45264"/>
                </a:cubicBezTo>
                <a:cubicBezTo>
                  <a:pt x="17337" y="45264"/>
                  <a:pt x="17393" y="45263"/>
                  <a:pt x="17449" y="45263"/>
                </a:cubicBezTo>
                <a:cubicBezTo>
                  <a:pt x="23490" y="45136"/>
                  <a:pt x="28391" y="40573"/>
                  <a:pt x="28391" y="34912"/>
                </a:cubicBezTo>
                <a:lnTo>
                  <a:pt x="28391" y="34236"/>
                </a:lnTo>
                <a:cubicBezTo>
                  <a:pt x="28180" y="31109"/>
                  <a:pt x="29151" y="28025"/>
                  <a:pt x="31095" y="25617"/>
                </a:cubicBezTo>
                <a:cubicBezTo>
                  <a:pt x="33714" y="22364"/>
                  <a:pt x="34897" y="18224"/>
                  <a:pt x="34390" y="14084"/>
                </a:cubicBezTo>
                <a:cubicBezTo>
                  <a:pt x="33460" y="6775"/>
                  <a:pt x="27166" y="944"/>
                  <a:pt x="19223" y="99"/>
                </a:cubicBezTo>
                <a:cubicBezTo>
                  <a:pt x="18567" y="33"/>
                  <a:pt x="17917" y="0"/>
                  <a:pt x="172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3"/>
          <p:cNvSpPr/>
          <p:nvPr/>
        </p:nvSpPr>
        <p:spPr>
          <a:xfrm>
            <a:off x="5148522" y="3078920"/>
            <a:ext cx="409344" cy="1546378"/>
          </a:xfrm>
          <a:custGeom>
            <a:rect b="b" l="l" r="r" t="t"/>
            <a:pathLst>
              <a:path extrusionOk="0" h="51966" w="13756">
                <a:moveTo>
                  <a:pt x="6954" y="1"/>
                </a:moveTo>
                <a:cubicBezTo>
                  <a:pt x="6574" y="1"/>
                  <a:pt x="6320" y="296"/>
                  <a:pt x="6320" y="634"/>
                </a:cubicBezTo>
                <a:lnTo>
                  <a:pt x="6320" y="9887"/>
                </a:lnTo>
                <a:lnTo>
                  <a:pt x="1673" y="3549"/>
                </a:lnTo>
                <a:cubicBezTo>
                  <a:pt x="1543" y="3336"/>
                  <a:pt x="1360" y="3249"/>
                  <a:pt x="1176" y="3249"/>
                </a:cubicBezTo>
                <a:cubicBezTo>
                  <a:pt x="705" y="3249"/>
                  <a:pt x="233" y="3823"/>
                  <a:pt x="659" y="4310"/>
                </a:cubicBezTo>
                <a:lnTo>
                  <a:pt x="5940" y="11577"/>
                </a:lnTo>
                <a:cubicBezTo>
                  <a:pt x="6025" y="11703"/>
                  <a:pt x="6151" y="11788"/>
                  <a:pt x="6320" y="11830"/>
                </a:cubicBezTo>
                <a:lnTo>
                  <a:pt x="6320" y="17069"/>
                </a:lnTo>
                <a:lnTo>
                  <a:pt x="1293" y="11112"/>
                </a:lnTo>
                <a:cubicBezTo>
                  <a:pt x="1160" y="10979"/>
                  <a:pt x="1010" y="10923"/>
                  <a:pt x="865" y="10923"/>
                </a:cubicBezTo>
                <a:cubicBezTo>
                  <a:pt x="409" y="10923"/>
                  <a:pt x="1" y="11476"/>
                  <a:pt x="321" y="11957"/>
                </a:cubicBezTo>
                <a:lnTo>
                  <a:pt x="6320" y="19012"/>
                </a:lnTo>
                <a:lnTo>
                  <a:pt x="6320" y="51332"/>
                </a:lnTo>
                <a:cubicBezTo>
                  <a:pt x="6278" y="51670"/>
                  <a:pt x="6574" y="51966"/>
                  <a:pt x="6954" y="51966"/>
                </a:cubicBezTo>
                <a:cubicBezTo>
                  <a:pt x="7292" y="51966"/>
                  <a:pt x="7546" y="51670"/>
                  <a:pt x="7546" y="51332"/>
                </a:cubicBezTo>
                <a:lnTo>
                  <a:pt x="7546" y="19012"/>
                </a:lnTo>
                <a:lnTo>
                  <a:pt x="13545" y="11915"/>
                </a:lnTo>
                <a:cubicBezTo>
                  <a:pt x="13756" y="11661"/>
                  <a:pt x="13714" y="11281"/>
                  <a:pt x="13460" y="11027"/>
                </a:cubicBezTo>
                <a:cubicBezTo>
                  <a:pt x="13351" y="10936"/>
                  <a:pt x="13210" y="10892"/>
                  <a:pt x="13068" y="10892"/>
                </a:cubicBezTo>
                <a:cubicBezTo>
                  <a:pt x="12881" y="10892"/>
                  <a:pt x="12693" y="10968"/>
                  <a:pt x="12573" y="11112"/>
                </a:cubicBezTo>
                <a:lnTo>
                  <a:pt x="7588" y="17069"/>
                </a:lnTo>
                <a:lnTo>
                  <a:pt x="7588" y="11788"/>
                </a:lnTo>
                <a:cubicBezTo>
                  <a:pt x="7715" y="11788"/>
                  <a:pt x="7841" y="11703"/>
                  <a:pt x="7926" y="11577"/>
                </a:cubicBezTo>
                <a:lnTo>
                  <a:pt x="13207" y="4310"/>
                </a:lnTo>
                <a:cubicBezTo>
                  <a:pt x="13515" y="3816"/>
                  <a:pt x="13103" y="3323"/>
                  <a:pt x="12660" y="3323"/>
                </a:cubicBezTo>
                <a:cubicBezTo>
                  <a:pt x="12497" y="3323"/>
                  <a:pt x="12330" y="3390"/>
                  <a:pt x="12193" y="3549"/>
                </a:cubicBezTo>
                <a:lnTo>
                  <a:pt x="7588" y="9887"/>
                </a:lnTo>
                <a:lnTo>
                  <a:pt x="7588" y="634"/>
                </a:lnTo>
                <a:cubicBezTo>
                  <a:pt x="7588" y="296"/>
                  <a:pt x="7292" y="1"/>
                  <a:pt x="695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3"/>
          <p:cNvSpPr/>
          <p:nvPr/>
        </p:nvSpPr>
        <p:spPr>
          <a:xfrm>
            <a:off x="5360484" y="2865202"/>
            <a:ext cx="1982593" cy="667610"/>
          </a:xfrm>
          <a:custGeom>
            <a:rect b="b" l="l" r="r" t="t"/>
            <a:pathLst>
              <a:path extrusionOk="0" h="22435" w="66625">
                <a:moveTo>
                  <a:pt x="21462" y="0"/>
                </a:moveTo>
                <a:lnTo>
                  <a:pt x="0" y="22434"/>
                </a:lnTo>
                <a:lnTo>
                  <a:pt x="44825" y="22434"/>
                </a:lnTo>
                <a:lnTo>
                  <a:pt x="666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3"/>
          <p:cNvSpPr/>
          <p:nvPr/>
        </p:nvSpPr>
        <p:spPr>
          <a:xfrm>
            <a:off x="6694364" y="2862672"/>
            <a:ext cx="1361554" cy="784527"/>
          </a:xfrm>
          <a:custGeom>
            <a:rect b="b" l="l" r="r" t="t"/>
            <a:pathLst>
              <a:path extrusionOk="0" h="26364" w="45755">
                <a:moveTo>
                  <a:pt x="21927" y="1"/>
                </a:moveTo>
                <a:lnTo>
                  <a:pt x="21800" y="85"/>
                </a:lnTo>
                <a:lnTo>
                  <a:pt x="0" y="22519"/>
                </a:lnTo>
                <a:lnTo>
                  <a:pt x="3845" y="26364"/>
                </a:lnTo>
                <a:lnTo>
                  <a:pt x="23617" y="7437"/>
                </a:lnTo>
                <a:lnTo>
                  <a:pt x="42501" y="26364"/>
                </a:lnTo>
                <a:lnTo>
                  <a:pt x="45755" y="23111"/>
                </a:lnTo>
                <a:lnTo>
                  <a:pt x="2192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3"/>
          <p:cNvSpPr/>
          <p:nvPr/>
        </p:nvSpPr>
        <p:spPr>
          <a:xfrm>
            <a:off x="5345397" y="3532782"/>
            <a:ext cx="1463385" cy="114418"/>
          </a:xfrm>
          <a:custGeom>
            <a:rect b="b" l="l" r="r" t="t"/>
            <a:pathLst>
              <a:path extrusionOk="0" h="3845" w="49177">
                <a:moveTo>
                  <a:pt x="0" y="0"/>
                </a:moveTo>
                <a:lnTo>
                  <a:pt x="3338" y="3845"/>
                </a:lnTo>
                <a:lnTo>
                  <a:pt x="49177" y="3845"/>
                </a:lnTo>
                <a:lnTo>
                  <a:pt x="4533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3"/>
          <p:cNvSpPr/>
          <p:nvPr/>
        </p:nvSpPr>
        <p:spPr>
          <a:xfrm>
            <a:off x="6801224" y="3078920"/>
            <a:ext cx="1142807" cy="1469693"/>
          </a:xfrm>
          <a:custGeom>
            <a:rect b="b" l="l" r="r" t="t"/>
            <a:pathLst>
              <a:path extrusionOk="0" h="49389" w="38404">
                <a:moveTo>
                  <a:pt x="19857" y="1"/>
                </a:moveTo>
                <a:lnTo>
                  <a:pt x="254" y="18590"/>
                </a:lnTo>
                <a:lnTo>
                  <a:pt x="0" y="19054"/>
                </a:lnTo>
                <a:lnTo>
                  <a:pt x="0" y="49389"/>
                </a:lnTo>
                <a:lnTo>
                  <a:pt x="38403" y="49135"/>
                </a:lnTo>
                <a:lnTo>
                  <a:pt x="38403" y="18843"/>
                </a:lnTo>
                <a:lnTo>
                  <a:pt x="38403" y="18590"/>
                </a:lnTo>
                <a:lnTo>
                  <a:pt x="198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3"/>
          <p:cNvSpPr/>
          <p:nvPr/>
        </p:nvSpPr>
        <p:spPr>
          <a:xfrm>
            <a:off x="7145696" y="3824435"/>
            <a:ext cx="261509" cy="163458"/>
          </a:xfrm>
          <a:custGeom>
            <a:rect b="b" l="l" r="r" t="t"/>
            <a:pathLst>
              <a:path extrusionOk="0" h="5493" w="8788">
                <a:moveTo>
                  <a:pt x="803" y="1"/>
                </a:moveTo>
                <a:cubicBezTo>
                  <a:pt x="338" y="1"/>
                  <a:pt x="0" y="339"/>
                  <a:pt x="0" y="803"/>
                </a:cubicBezTo>
                <a:lnTo>
                  <a:pt x="0" y="5493"/>
                </a:lnTo>
                <a:lnTo>
                  <a:pt x="8788" y="5493"/>
                </a:lnTo>
                <a:lnTo>
                  <a:pt x="8788" y="1"/>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3"/>
          <p:cNvSpPr/>
          <p:nvPr/>
        </p:nvSpPr>
        <p:spPr>
          <a:xfrm>
            <a:off x="7145696" y="4053240"/>
            <a:ext cx="261509" cy="174796"/>
          </a:xfrm>
          <a:custGeom>
            <a:rect b="b" l="l" r="r" t="t"/>
            <a:pathLst>
              <a:path extrusionOk="0" h="5874" w="8788">
                <a:moveTo>
                  <a:pt x="0" y="1"/>
                </a:moveTo>
                <a:lnTo>
                  <a:pt x="0" y="5028"/>
                </a:lnTo>
                <a:cubicBezTo>
                  <a:pt x="0" y="5493"/>
                  <a:pt x="338" y="5831"/>
                  <a:pt x="803" y="5873"/>
                </a:cubicBezTo>
                <a:lnTo>
                  <a:pt x="8788" y="5873"/>
                </a:lnTo>
                <a:lnTo>
                  <a:pt x="8788" y="1"/>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3"/>
          <p:cNvSpPr/>
          <p:nvPr/>
        </p:nvSpPr>
        <p:spPr>
          <a:xfrm>
            <a:off x="7472553" y="3824435"/>
            <a:ext cx="241423" cy="163458"/>
          </a:xfrm>
          <a:custGeom>
            <a:rect b="b" l="l" r="r" t="t"/>
            <a:pathLst>
              <a:path extrusionOk="0" h="5493" w="8113">
                <a:moveTo>
                  <a:pt x="0" y="1"/>
                </a:moveTo>
                <a:lnTo>
                  <a:pt x="0" y="5493"/>
                </a:lnTo>
                <a:lnTo>
                  <a:pt x="8112" y="5493"/>
                </a:lnTo>
                <a:lnTo>
                  <a:pt x="8112" y="803"/>
                </a:lnTo>
                <a:cubicBezTo>
                  <a:pt x="8112" y="339"/>
                  <a:pt x="7732" y="1"/>
                  <a:pt x="7267"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3"/>
          <p:cNvSpPr/>
          <p:nvPr/>
        </p:nvSpPr>
        <p:spPr>
          <a:xfrm>
            <a:off x="7472553" y="4053240"/>
            <a:ext cx="241423" cy="173546"/>
          </a:xfrm>
          <a:custGeom>
            <a:rect b="b" l="l" r="r" t="t"/>
            <a:pathLst>
              <a:path extrusionOk="0" h="5832" w="8113">
                <a:moveTo>
                  <a:pt x="0" y="1"/>
                </a:moveTo>
                <a:lnTo>
                  <a:pt x="0" y="5831"/>
                </a:lnTo>
                <a:lnTo>
                  <a:pt x="7267" y="5831"/>
                </a:lnTo>
                <a:cubicBezTo>
                  <a:pt x="7732" y="5831"/>
                  <a:pt x="8112" y="5493"/>
                  <a:pt x="8112" y="5028"/>
                </a:cubicBezTo>
                <a:lnTo>
                  <a:pt x="8112" y="1"/>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3"/>
          <p:cNvSpPr/>
          <p:nvPr/>
        </p:nvSpPr>
        <p:spPr>
          <a:xfrm>
            <a:off x="5452257" y="3639641"/>
            <a:ext cx="1348997" cy="908973"/>
          </a:xfrm>
          <a:custGeom>
            <a:rect b="b" l="l" r="r" t="t"/>
            <a:pathLst>
              <a:path extrusionOk="0" h="30546" w="45333">
                <a:moveTo>
                  <a:pt x="0" y="0"/>
                </a:moveTo>
                <a:lnTo>
                  <a:pt x="0" y="30546"/>
                </a:lnTo>
                <a:lnTo>
                  <a:pt x="45332" y="30546"/>
                </a:lnTo>
                <a:lnTo>
                  <a:pt x="4533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3"/>
          <p:cNvSpPr/>
          <p:nvPr/>
        </p:nvSpPr>
        <p:spPr>
          <a:xfrm>
            <a:off x="5978994" y="3972776"/>
            <a:ext cx="270347" cy="568309"/>
          </a:xfrm>
          <a:custGeom>
            <a:rect b="b" l="l" r="r" t="t"/>
            <a:pathLst>
              <a:path extrusionOk="0" h="19098" w="9085">
                <a:moveTo>
                  <a:pt x="1015" y="1"/>
                </a:moveTo>
                <a:cubicBezTo>
                  <a:pt x="466" y="1"/>
                  <a:pt x="1" y="466"/>
                  <a:pt x="1" y="1015"/>
                </a:cubicBezTo>
                <a:lnTo>
                  <a:pt x="1" y="19097"/>
                </a:lnTo>
                <a:lnTo>
                  <a:pt x="9084" y="19097"/>
                </a:lnTo>
                <a:lnTo>
                  <a:pt x="9084" y="1015"/>
                </a:lnTo>
                <a:cubicBezTo>
                  <a:pt x="9084" y="466"/>
                  <a:pt x="8620" y="1"/>
                  <a:pt x="8070"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3"/>
          <p:cNvSpPr/>
          <p:nvPr/>
        </p:nvSpPr>
        <p:spPr>
          <a:xfrm>
            <a:off x="6519599" y="3976555"/>
            <a:ext cx="114447" cy="94331"/>
          </a:xfrm>
          <a:custGeom>
            <a:rect b="b" l="l" r="r" t="t"/>
            <a:pathLst>
              <a:path extrusionOk="0" h="3170" w="3846">
                <a:moveTo>
                  <a:pt x="1" y="1"/>
                </a:moveTo>
                <a:lnTo>
                  <a:pt x="1" y="3169"/>
                </a:lnTo>
                <a:lnTo>
                  <a:pt x="3845" y="3127"/>
                </a:lnTo>
                <a:lnTo>
                  <a:pt x="3845" y="381"/>
                </a:lnTo>
                <a:cubicBezTo>
                  <a:pt x="3845" y="170"/>
                  <a:pt x="3718" y="1"/>
                  <a:pt x="3507"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3"/>
          <p:cNvSpPr/>
          <p:nvPr/>
        </p:nvSpPr>
        <p:spPr>
          <a:xfrm>
            <a:off x="6378786" y="3976555"/>
            <a:ext cx="115697" cy="93081"/>
          </a:xfrm>
          <a:custGeom>
            <a:rect b="b" l="l" r="r" t="t"/>
            <a:pathLst>
              <a:path extrusionOk="0" h="3128" w="3888">
                <a:moveTo>
                  <a:pt x="381" y="1"/>
                </a:moveTo>
                <a:cubicBezTo>
                  <a:pt x="170" y="1"/>
                  <a:pt x="1" y="170"/>
                  <a:pt x="1" y="339"/>
                </a:cubicBezTo>
                <a:lnTo>
                  <a:pt x="1" y="3127"/>
                </a:lnTo>
                <a:lnTo>
                  <a:pt x="3888" y="3127"/>
                </a:lnTo>
                <a:lnTo>
                  <a:pt x="3888" y="1"/>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3"/>
          <p:cNvSpPr/>
          <p:nvPr/>
        </p:nvSpPr>
        <p:spPr>
          <a:xfrm>
            <a:off x="6378786" y="4094752"/>
            <a:ext cx="115697" cy="94302"/>
          </a:xfrm>
          <a:custGeom>
            <a:rect b="b" l="l" r="r" t="t"/>
            <a:pathLst>
              <a:path extrusionOk="0" h="3169" w="3888">
                <a:moveTo>
                  <a:pt x="3888" y="0"/>
                </a:moveTo>
                <a:lnTo>
                  <a:pt x="1" y="42"/>
                </a:lnTo>
                <a:lnTo>
                  <a:pt x="1" y="2831"/>
                </a:lnTo>
                <a:cubicBezTo>
                  <a:pt x="1" y="3000"/>
                  <a:pt x="170" y="3169"/>
                  <a:pt x="381" y="3169"/>
                </a:cubicBezTo>
                <a:lnTo>
                  <a:pt x="3888" y="3169"/>
                </a:lnTo>
                <a:lnTo>
                  <a:pt x="3888" y="0"/>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3"/>
          <p:cNvSpPr/>
          <p:nvPr/>
        </p:nvSpPr>
        <p:spPr>
          <a:xfrm>
            <a:off x="6519599" y="4096002"/>
            <a:ext cx="114447" cy="93052"/>
          </a:xfrm>
          <a:custGeom>
            <a:rect b="b" l="l" r="r" t="t"/>
            <a:pathLst>
              <a:path extrusionOk="0" h="3127" w="3846">
                <a:moveTo>
                  <a:pt x="1" y="0"/>
                </a:moveTo>
                <a:lnTo>
                  <a:pt x="1" y="3127"/>
                </a:lnTo>
                <a:lnTo>
                  <a:pt x="3507" y="3127"/>
                </a:lnTo>
                <a:cubicBezTo>
                  <a:pt x="3718" y="3127"/>
                  <a:pt x="3845" y="2958"/>
                  <a:pt x="3845" y="2789"/>
                </a:cubicBez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3"/>
          <p:cNvSpPr/>
          <p:nvPr/>
        </p:nvSpPr>
        <p:spPr>
          <a:xfrm>
            <a:off x="5732602" y="3976555"/>
            <a:ext cx="115697" cy="94331"/>
          </a:xfrm>
          <a:custGeom>
            <a:rect b="b" l="l" r="r" t="t"/>
            <a:pathLst>
              <a:path extrusionOk="0" h="3170" w="3888">
                <a:moveTo>
                  <a:pt x="0" y="1"/>
                </a:moveTo>
                <a:lnTo>
                  <a:pt x="0" y="3169"/>
                </a:lnTo>
                <a:lnTo>
                  <a:pt x="3887" y="3127"/>
                </a:lnTo>
                <a:lnTo>
                  <a:pt x="3887" y="381"/>
                </a:lnTo>
                <a:cubicBezTo>
                  <a:pt x="3845" y="170"/>
                  <a:pt x="3718" y="1"/>
                  <a:pt x="3507"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3"/>
          <p:cNvSpPr/>
          <p:nvPr/>
        </p:nvSpPr>
        <p:spPr>
          <a:xfrm>
            <a:off x="5732602" y="4096002"/>
            <a:ext cx="114418" cy="93052"/>
          </a:xfrm>
          <a:custGeom>
            <a:rect b="b" l="l" r="r" t="t"/>
            <a:pathLst>
              <a:path extrusionOk="0" h="3127" w="3845">
                <a:moveTo>
                  <a:pt x="0" y="0"/>
                </a:moveTo>
                <a:lnTo>
                  <a:pt x="0" y="3127"/>
                </a:lnTo>
                <a:lnTo>
                  <a:pt x="3507" y="3127"/>
                </a:lnTo>
                <a:cubicBezTo>
                  <a:pt x="3676" y="3127"/>
                  <a:pt x="3845" y="2958"/>
                  <a:pt x="3845" y="2789"/>
                </a:cubicBez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3"/>
          <p:cNvSpPr/>
          <p:nvPr/>
        </p:nvSpPr>
        <p:spPr>
          <a:xfrm>
            <a:off x="5591790" y="3976555"/>
            <a:ext cx="114447" cy="93081"/>
          </a:xfrm>
          <a:custGeom>
            <a:rect b="b" l="l" r="r" t="t"/>
            <a:pathLst>
              <a:path extrusionOk="0" h="3128" w="3846">
                <a:moveTo>
                  <a:pt x="381" y="1"/>
                </a:moveTo>
                <a:cubicBezTo>
                  <a:pt x="170" y="1"/>
                  <a:pt x="1" y="170"/>
                  <a:pt x="1" y="339"/>
                </a:cubicBezTo>
                <a:lnTo>
                  <a:pt x="1" y="3127"/>
                </a:lnTo>
                <a:lnTo>
                  <a:pt x="3845" y="3127"/>
                </a:lnTo>
                <a:lnTo>
                  <a:pt x="3845" y="1"/>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3"/>
          <p:cNvSpPr/>
          <p:nvPr/>
        </p:nvSpPr>
        <p:spPr>
          <a:xfrm>
            <a:off x="5591790" y="4094752"/>
            <a:ext cx="114447" cy="94302"/>
          </a:xfrm>
          <a:custGeom>
            <a:rect b="b" l="l" r="r" t="t"/>
            <a:pathLst>
              <a:path extrusionOk="0" h="3169" w="3846">
                <a:moveTo>
                  <a:pt x="3845" y="0"/>
                </a:moveTo>
                <a:lnTo>
                  <a:pt x="1" y="42"/>
                </a:lnTo>
                <a:lnTo>
                  <a:pt x="1" y="2831"/>
                </a:lnTo>
                <a:cubicBezTo>
                  <a:pt x="1" y="3000"/>
                  <a:pt x="170" y="3169"/>
                  <a:pt x="381" y="3169"/>
                </a:cubicBezTo>
                <a:lnTo>
                  <a:pt x="3845" y="3169"/>
                </a:ln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3"/>
          <p:cNvSpPr/>
          <p:nvPr/>
        </p:nvSpPr>
        <p:spPr>
          <a:xfrm>
            <a:off x="4281800" y="4546074"/>
            <a:ext cx="4972210" cy="667585"/>
          </a:xfrm>
          <a:custGeom>
            <a:rect b="b" l="l" r="r" t="t"/>
            <a:pathLst>
              <a:path extrusionOk="0" h="20111" w="167091">
                <a:moveTo>
                  <a:pt x="18547" y="0"/>
                </a:moveTo>
                <a:cubicBezTo>
                  <a:pt x="8323" y="0"/>
                  <a:pt x="0" y="8323"/>
                  <a:pt x="0" y="18589"/>
                </a:cubicBezTo>
                <a:lnTo>
                  <a:pt x="0" y="20110"/>
                </a:lnTo>
                <a:lnTo>
                  <a:pt x="167091" y="20110"/>
                </a:lnTo>
                <a:lnTo>
                  <a:pt x="167091" y="18589"/>
                </a:lnTo>
                <a:cubicBezTo>
                  <a:pt x="167091" y="8323"/>
                  <a:pt x="158768" y="0"/>
                  <a:pt x="14850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3"/>
          <p:cNvSpPr/>
          <p:nvPr/>
        </p:nvSpPr>
        <p:spPr>
          <a:xfrm>
            <a:off x="4945605" y="4939567"/>
            <a:ext cx="3542779" cy="426217"/>
          </a:xfrm>
          <a:custGeom>
            <a:rect b="b" l="l" r="r" t="t"/>
            <a:pathLst>
              <a:path extrusionOk="0" h="14323" w="119055">
                <a:moveTo>
                  <a:pt x="13224" y="1"/>
                </a:moveTo>
                <a:cubicBezTo>
                  <a:pt x="5915" y="1"/>
                  <a:pt x="0" y="5915"/>
                  <a:pt x="0" y="13224"/>
                </a:cubicBezTo>
                <a:lnTo>
                  <a:pt x="0" y="14323"/>
                </a:lnTo>
                <a:lnTo>
                  <a:pt x="119055" y="14323"/>
                </a:lnTo>
                <a:lnTo>
                  <a:pt x="119055" y="13224"/>
                </a:lnTo>
                <a:cubicBezTo>
                  <a:pt x="119055" y="5915"/>
                  <a:pt x="113098" y="1"/>
                  <a:pt x="10578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3"/>
          <p:cNvSpPr/>
          <p:nvPr/>
        </p:nvSpPr>
        <p:spPr>
          <a:xfrm>
            <a:off x="7706387" y="4205539"/>
            <a:ext cx="668859" cy="867342"/>
          </a:xfrm>
          <a:custGeom>
            <a:rect b="b" l="l" r="r" t="t"/>
            <a:pathLst>
              <a:path extrusionOk="0" h="29147" w="22477">
                <a:moveTo>
                  <a:pt x="11078" y="1"/>
                </a:moveTo>
                <a:cubicBezTo>
                  <a:pt x="4980" y="1"/>
                  <a:pt x="40" y="4601"/>
                  <a:pt x="1" y="10261"/>
                </a:cubicBezTo>
                <a:cubicBezTo>
                  <a:pt x="1" y="12627"/>
                  <a:pt x="846" y="14908"/>
                  <a:pt x="2409" y="16725"/>
                </a:cubicBezTo>
                <a:cubicBezTo>
                  <a:pt x="3592" y="18077"/>
                  <a:pt x="4141" y="19851"/>
                  <a:pt x="3930" y="21626"/>
                </a:cubicBezTo>
                <a:cubicBezTo>
                  <a:pt x="3887" y="21964"/>
                  <a:pt x="3845" y="22302"/>
                  <a:pt x="3887" y="22640"/>
                </a:cubicBezTo>
                <a:cubicBezTo>
                  <a:pt x="3971" y="26247"/>
                  <a:pt x="7179" y="29146"/>
                  <a:pt x="11070" y="29146"/>
                </a:cubicBezTo>
                <a:cubicBezTo>
                  <a:pt x="11098" y="29146"/>
                  <a:pt x="11126" y="29146"/>
                  <a:pt x="11154" y="29146"/>
                </a:cubicBezTo>
                <a:cubicBezTo>
                  <a:pt x="15041" y="29104"/>
                  <a:pt x="18209" y="26146"/>
                  <a:pt x="18252" y="22513"/>
                </a:cubicBezTo>
                <a:lnTo>
                  <a:pt x="18252" y="22048"/>
                </a:lnTo>
                <a:cubicBezTo>
                  <a:pt x="18125" y="20063"/>
                  <a:pt x="18759" y="18077"/>
                  <a:pt x="20026" y="16514"/>
                </a:cubicBezTo>
                <a:cubicBezTo>
                  <a:pt x="21716" y="14444"/>
                  <a:pt x="22476" y="11782"/>
                  <a:pt x="22181" y="9120"/>
                </a:cubicBezTo>
                <a:cubicBezTo>
                  <a:pt x="21589" y="4346"/>
                  <a:pt x="17533" y="629"/>
                  <a:pt x="12464" y="79"/>
                </a:cubicBezTo>
                <a:cubicBezTo>
                  <a:pt x="11996" y="26"/>
                  <a:pt x="11534" y="1"/>
                  <a:pt x="1107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3"/>
          <p:cNvSpPr/>
          <p:nvPr/>
        </p:nvSpPr>
        <p:spPr>
          <a:xfrm>
            <a:off x="7896091" y="4537276"/>
            <a:ext cx="272966" cy="820027"/>
          </a:xfrm>
          <a:custGeom>
            <a:rect b="b" l="l" r="r" t="t"/>
            <a:pathLst>
              <a:path extrusionOk="0" h="27557" w="9173">
                <a:moveTo>
                  <a:pt x="4779" y="0"/>
                </a:moveTo>
                <a:cubicBezTo>
                  <a:pt x="4462" y="0"/>
                  <a:pt x="4145" y="212"/>
                  <a:pt x="4188" y="634"/>
                </a:cubicBezTo>
                <a:lnTo>
                  <a:pt x="4145" y="10731"/>
                </a:lnTo>
                <a:lnTo>
                  <a:pt x="1272" y="7267"/>
                </a:lnTo>
                <a:cubicBezTo>
                  <a:pt x="1139" y="7112"/>
                  <a:pt x="980" y="7047"/>
                  <a:pt x="826" y="7047"/>
                </a:cubicBezTo>
                <a:cubicBezTo>
                  <a:pt x="393" y="7047"/>
                  <a:pt x="0" y="7560"/>
                  <a:pt x="343" y="8027"/>
                </a:cubicBezTo>
                <a:lnTo>
                  <a:pt x="4145" y="12548"/>
                </a:lnTo>
                <a:lnTo>
                  <a:pt x="4061" y="26955"/>
                </a:lnTo>
                <a:cubicBezTo>
                  <a:pt x="4040" y="27356"/>
                  <a:pt x="4335" y="27557"/>
                  <a:pt x="4636" y="27557"/>
                </a:cubicBezTo>
                <a:cubicBezTo>
                  <a:pt x="4937" y="27557"/>
                  <a:pt x="5244" y="27356"/>
                  <a:pt x="5244" y="26955"/>
                </a:cubicBezTo>
                <a:lnTo>
                  <a:pt x="5328" y="7985"/>
                </a:lnTo>
                <a:cubicBezTo>
                  <a:pt x="5413" y="7943"/>
                  <a:pt x="5455" y="7858"/>
                  <a:pt x="5539" y="7816"/>
                </a:cubicBezTo>
                <a:lnTo>
                  <a:pt x="8962" y="3127"/>
                </a:lnTo>
                <a:cubicBezTo>
                  <a:pt x="9173" y="2873"/>
                  <a:pt x="9088" y="2493"/>
                  <a:pt x="8835" y="2324"/>
                </a:cubicBezTo>
                <a:cubicBezTo>
                  <a:pt x="8729" y="2236"/>
                  <a:pt x="8602" y="2192"/>
                  <a:pt x="8476" y="2192"/>
                </a:cubicBezTo>
                <a:cubicBezTo>
                  <a:pt x="8301" y="2192"/>
                  <a:pt x="8131" y="2278"/>
                  <a:pt x="8032" y="2451"/>
                </a:cubicBezTo>
                <a:lnTo>
                  <a:pt x="5371" y="6042"/>
                </a:lnTo>
                <a:lnTo>
                  <a:pt x="5371" y="634"/>
                </a:lnTo>
                <a:cubicBezTo>
                  <a:pt x="5413" y="212"/>
                  <a:pt x="5096" y="0"/>
                  <a:pt x="4779"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3"/>
          <p:cNvSpPr/>
          <p:nvPr/>
        </p:nvSpPr>
        <p:spPr>
          <a:xfrm>
            <a:off x="7290258" y="4556886"/>
            <a:ext cx="465199" cy="602738"/>
          </a:xfrm>
          <a:custGeom>
            <a:rect b="b" l="l" r="r" t="t"/>
            <a:pathLst>
              <a:path extrusionOk="0" h="20255" w="15633">
                <a:moveTo>
                  <a:pt x="7962" y="1"/>
                </a:moveTo>
                <a:cubicBezTo>
                  <a:pt x="7636" y="1"/>
                  <a:pt x="7306" y="20"/>
                  <a:pt x="6971" y="60"/>
                </a:cubicBezTo>
                <a:cubicBezTo>
                  <a:pt x="3423" y="440"/>
                  <a:pt x="592" y="3059"/>
                  <a:pt x="212" y="6354"/>
                </a:cubicBezTo>
                <a:cubicBezTo>
                  <a:pt x="1" y="8171"/>
                  <a:pt x="550" y="10030"/>
                  <a:pt x="1690" y="11466"/>
                </a:cubicBezTo>
                <a:cubicBezTo>
                  <a:pt x="2578" y="12565"/>
                  <a:pt x="3042" y="13959"/>
                  <a:pt x="2958" y="15353"/>
                </a:cubicBezTo>
                <a:lnTo>
                  <a:pt x="2958" y="15649"/>
                </a:lnTo>
                <a:cubicBezTo>
                  <a:pt x="2958" y="18184"/>
                  <a:pt x="5155" y="20212"/>
                  <a:pt x="7859" y="20254"/>
                </a:cubicBezTo>
                <a:cubicBezTo>
                  <a:pt x="7887" y="20255"/>
                  <a:pt x="7915" y="20255"/>
                  <a:pt x="7943" y="20255"/>
                </a:cubicBezTo>
                <a:cubicBezTo>
                  <a:pt x="10650" y="20255"/>
                  <a:pt x="12845" y="18242"/>
                  <a:pt x="12928" y="15734"/>
                </a:cubicBezTo>
                <a:cubicBezTo>
                  <a:pt x="12928" y="15480"/>
                  <a:pt x="12928" y="15269"/>
                  <a:pt x="12886" y="15058"/>
                </a:cubicBezTo>
                <a:cubicBezTo>
                  <a:pt x="12717" y="13790"/>
                  <a:pt x="13140" y="12565"/>
                  <a:pt x="13942" y="11635"/>
                </a:cubicBezTo>
                <a:cubicBezTo>
                  <a:pt x="15041" y="10368"/>
                  <a:pt x="15632" y="8763"/>
                  <a:pt x="15590" y="7115"/>
                </a:cubicBezTo>
                <a:cubicBezTo>
                  <a:pt x="15590" y="3194"/>
                  <a:pt x="12169" y="1"/>
                  <a:pt x="79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3"/>
          <p:cNvSpPr/>
          <p:nvPr/>
        </p:nvSpPr>
        <p:spPr>
          <a:xfrm>
            <a:off x="7433570" y="4788697"/>
            <a:ext cx="190627" cy="569559"/>
          </a:xfrm>
          <a:custGeom>
            <a:rect b="b" l="l" r="r" t="t"/>
            <a:pathLst>
              <a:path extrusionOk="0" h="19140" w="6406">
                <a:moveTo>
                  <a:pt x="3085" y="1"/>
                </a:moveTo>
                <a:cubicBezTo>
                  <a:pt x="2831" y="1"/>
                  <a:pt x="2662" y="170"/>
                  <a:pt x="2662" y="423"/>
                </a:cubicBezTo>
                <a:lnTo>
                  <a:pt x="2662" y="4183"/>
                </a:lnTo>
                <a:lnTo>
                  <a:pt x="804" y="1649"/>
                </a:lnTo>
                <a:cubicBezTo>
                  <a:pt x="727" y="1546"/>
                  <a:pt x="604" y="1490"/>
                  <a:pt x="471" y="1490"/>
                </a:cubicBezTo>
                <a:cubicBezTo>
                  <a:pt x="385" y="1490"/>
                  <a:pt x="295" y="1514"/>
                  <a:pt x="212" y="1564"/>
                </a:cubicBezTo>
                <a:cubicBezTo>
                  <a:pt x="43" y="1691"/>
                  <a:pt x="1" y="1987"/>
                  <a:pt x="128" y="2156"/>
                </a:cubicBezTo>
                <a:lnTo>
                  <a:pt x="2536" y="5409"/>
                </a:lnTo>
                <a:cubicBezTo>
                  <a:pt x="2578" y="5451"/>
                  <a:pt x="2620" y="5493"/>
                  <a:pt x="2662" y="5493"/>
                </a:cubicBezTo>
                <a:lnTo>
                  <a:pt x="2747" y="18717"/>
                </a:lnTo>
                <a:cubicBezTo>
                  <a:pt x="2747" y="18928"/>
                  <a:pt x="2916" y="19139"/>
                  <a:pt x="3127" y="19139"/>
                </a:cubicBezTo>
                <a:cubicBezTo>
                  <a:pt x="3381" y="19139"/>
                  <a:pt x="3550" y="18928"/>
                  <a:pt x="3550" y="18717"/>
                </a:cubicBezTo>
                <a:lnTo>
                  <a:pt x="3507" y="8704"/>
                </a:lnTo>
                <a:lnTo>
                  <a:pt x="6127" y="5535"/>
                </a:lnTo>
                <a:cubicBezTo>
                  <a:pt x="6406" y="5225"/>
                  <a:pt x="6139" y="4869"/>
                  <a:pt x="5843" y="4869"/>
                </a:cubicBezTo>
                <a:cubicBezTo>
                  <a:pt x="5736" y="4869"/>
                  <a:pt x="5625" y="4916"/>
                  <a:pt x="5535" y="5028"/>
                </a:cubicBezTo>
                <a:lnTo>
                  <a:pt x="3507" y="7394"/>
                </a:lnTo>
                <a:lnTo>
                  <a:pt x="3507" y="423"/>
                </a:lnTo>
                <a:cubicBezTo>
                  <a:pt x="3507" y="170"/>
                  <a:pt x="3296" y="1"/>
                  <a:pt x="308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2"/>
          <p:cNvSpPr txBox="1"/>
          <p:nvPr>
            <p:ph type="ctrTitle"/>
          </p:nvPr>
        </p:nvSpPr>
        <p:spPr>
          <a:xfrm>
            <a:off x="790975" y="720000"/>
            <a:ext cx="5012400" cy="31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Ways the prototype answers the questions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Ways the prototype answers the questions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Ways the prototype answers the questions</a:t>
            </a:r>
            <a:endParaRPr/>
          </a:p>
          <a:p>
            <a:pPr indent="0" lvl="0" marL="0" rtl="0" algn="l">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200"/>
              <a:buNone/>
            </a:pPr>
            <a:r>
              <a:rPr lang="en"/>
              <a:t>How the Prototype Answers the Key Questions</a:t>
            </a:r>
            <a:endParaRPr/>
          </a:p>
        </p:txBody>
      </p:sp>
      <p:graphicFrame>
        <p:nvGraphicFramePr>
          <p:cNvPr id="239" name="Google Shape;239;p22"/>
          <p:cNvGraphicFramePr/>
          <p:nvPr/>
        </p:nvGraphicFramePr>
        <p:xfrm>
          <a:off x="942950" y="1525535"/>
          <a:ext cx="3000000" cy="3000000"/>
        </p:xfrm>
        <a:graphic>
          <a:graphicData uri="http://schemas.openxmlformats.org/drawingml/2006/table">
            <a:tbl>
              <a:tblPr>
                <a:noFill/>
                <a:tableStyleId>{6F844129-2BDA-4C6E-ABBD-8D104B254CB0}</a:tableStyleId>
              </a:tblPr>
              <a:tblGrid>
                <a:gridCol w="1508925"/>
                <a:gridCol w="2080000"/>
                <a:gridCol w="1383850"/>
                <a:gridCol w="2285325"/>
              </a:tblGrid>
              <a:tr h="533700">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100"/>
                        <a:buFont typeface="Arial"/>
                        <a:buNone/>
                      </a:pPr>
                      <a:r>
                        <a:rPr lang="en" sz="1100">
                          <a:solidFill>
                            <a:srgbClr val="9AD7D2"/>
                          </a:solidFill>
                          <a:latin typeface="Montserrat ExtraBold"/>
                          <a:ea typeface="Montserrat ExtraBold"/>
                          <a:cs typeface="Montserrat ExtraBold"/>
                          <a:sym typeface="Montserrat ExtraBold"/>
                        </a:rPr>
                        <a:t>KEY QUESTION</a:t>
                      </a:r>
                      <a:endParaRPr sz="1100" u="none" cap="none" strike="noStrike">
                        <a:solidFill>
                          <a:srgbClr val="9AD7D2"/>
                        </a:solidFill>
                        <a:latin typeface="Montserrat ExtraBold"/>
                        <a:ea typeface="Montserrat ExtraBold"/>
                        <a:cs typeface="Montserrat ExtraBold"/>
                        <a:sym typeface="Montserrat ExtraBol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100">
                          <a:solidFill>
                            <a:srgbClr val="9AD7D2"/>
                          </a:solidFill>
                          <a:latin typeface="Montserrat ExtraBold"/>
                          <a:ea typeface="Montserrat ExtraBold"/>
                          <a:cs typeface="Montserrat ExtraBold"/>
                          <a:sym typeface="Montserrat ExtraBold"/>
                        </a:rPr>
                        <a:t>VISUALIZATION</a:t>
                      </a:r>
                      <a:endParaRPr sz="1100" u="none" cap="none" strike="noStrike">
                        <a:solidFill>
                          <a:srgbClr val="9AD7D2"/>
                        </a:solidFill>
                        <a:latin typeface="Montserrat ExtraBold"/>
                        <a:ea typeface="Montserrat ExtraBold"/>
                        <a:cs typeface="Montserrat ExtraBold"/>
                        <a:sym typeface="Montserrat ExtraBol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100">
                          <a:solidFill>
                            <a:srgbClr val="9AD7D2"/>
                          </a:solidFill>
                          <a:latin typeface="Montserrat ExtraBold"/>
                          <a:ea typeface="Montserrat ExtraBold"/>
                          <a:cs typeface="Montserrat ExtraBold"/>
                          <a:sym typeface="Montserrat ExtraBold"/>
                        </a:rPr>
                        <a:t>ANALYSIS</a:t>
                      </a:r>
                      <a:endParaRPr sz="1100" u="none" cap="none" strike="noStrike">
                        <a:solidFill>
                          <a:srgbClr val="9AD7D2"/>
                        </a:solidFill>
                        <a:latin typeface="Montserrat ExtraBold"/>
                        <a:ea typeface="Montserrat ExtraBold"/>
                        <a:cs typeface="Montserrat ExtraBold"/>
                        <a:sym typeface="Montserrat ExtraBol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solidFill>
                            <a:srgbClr val="FFFFFF"/>
                          </a:solidFill>
                          <a:latin typeface="Montserrat ExtraBold"/>
                          <a:ea typeface="Montserrat ExtraBold"/>
                          <a:cs typeface="Montserrat ExtraBold"/>
                          <a:sym typeface="Montserrat ExtraBold"/>
                        </a:rPr>
                        <a:t>KEY </a:t>
                      </a:r>
                      <a:r>
                        <a:rPr lang="en" sz="1100">
                          <a:solidFill>
                            <a:srgbClr val="FFFFFF"/>
                          </a:solidFill>
                          <a:latin typeface="Montserrat ExtraBold"/>
                          <a:ea typeface="Montserrat ExtraBold"/>
                          <a:cs typeface="Montserrat ExtraBold"/>
                          <a:sym typeface="Montserrat ExtraBold"/>
                        </a:rPr>
                        <a:t>QUESTION</a:t>
                      </a:r>
                      <a:r>
                        <a:rPr lang="en" sz="1100" u="none" cap="none" strike="noStrike">
                          <a:solidFill>
                            <a:srgbClr val="FFFFFF"/>
                          </a:solidFill>
                          <a:latin typeface="Montserrat ExtraBold"/>
                          <a:ea typeface="Montserrat ExtraBold"/>
                          <a:cs typeface="Montserrat ExtraBold"/>
                          <a:sym typeface="Montserrat ExtraBold"/>
                        </a:rPr>
                        <a:t> 1</a:t>
                      </a:r>
                      <a:endParaRPr sz="1400" u="none" cap="none" strike="noStrike"/>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Has rent had a faster rate of growth compared to income over time?</a:t>
                      </a:r>
                      <a:endParaRPr sz="1100">
                        <a:solidFill>
                          <a:schemeClr val="dk1"/>
                        </a:solidFill>
                        <a:latin typeface="EB Garamond"/>
                        <a:ea typeface="EB Garamond"/>
                        <a:cs typeface="EB Garamond"/>
                        <a:sym typeface="EB Garamond"/>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Line Graph</a:t>
                      </a:r>
                      <a:endParaRPr b="1" i="1" sz="900">
                        <a:solidFill>
                          <a:schemeClr val="dk1"/>
                        </a:solidFill>
                        <a:latin typeface="EB Garamond"/>
                        <a:ea typeface="EB Garamond"/>
                        <a:cs typeface="EB Garamond"/>
                        <a:sym typeface="EB Garamon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The percentage of rent as a portion of per capita personal income appears relatively stable or slightly declined over time (2015–2022). </a:t>
                      </a:r>
                      <a:endParaRPr sz="1100">
                        <a:solidFill>
                          <a:schemeClr val="dk1"/>
                        </a:solidFill>
                        <a:latin typeface="EB Garamond"/>
                        <a:ea typeface="EB Garamond"/>
                        <a:cs typeface="EB Garamond"/>
                        <a:sym typeface="EB Garamon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solidFill>
                            <a:srgbClr val="FFFFFF"/>
                          </a:solidFill>
                          <a:latin typeface="Montserrat ExtraBold"/>
                          <a:ea typeface="Montserrat ExtraBold"/>
                          <a:cs typeface="Montserrat ExtraBold"/>
                          <a:sym typeface="Montserrat ExtraBold"/>
                        </a:rPr>
                        <a:t>KEY </a:t>
                      </a:r>
                      <a:r>
                        <a:rPr lang="en" sz="1100">
                          <a:solidFill>
                            <a:schemeClr val="lt1"/>
                          </a:solidFill>
                          <a:latin typeface="Montserrat ExtraBold"/>
                          <a:ea typeface="Montserrat ExtraBold"/>
                          <a:cs typeface="Montserrat ExtraBold"/>
                          <a:sym typeface="Montserrat ExtraBold"/>
                        </a:rPr>
                        <a:t>QUESTION</a:t>
                      </a:r>
                      <a:r>
                        <a:rPr lang="en" sz="1100" u="none" cap="none" strike="noStrike">
                          <a:solidFill>
                            <a:srgbClr val="FFFFFF"/>
                          </a:solidFill>
                          <a:latin typeface="Montserrat ExtraBold"/>
                          <a:ea typeface="Montserrat ExtraBold"/>
                          <a:cs typeface="Montserrat ExtraBold"/>
                          <a:sym typeface="Montserrat ExtraBold"/>
                        </a:rPr>
                        <a:t> 2</a:t>
                      </a:r>
                      <a:endParaRPr sz="1400" u="none" cap="none" strike="noStrike"/>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How does the rent burden vary by county in North Carolina? </a:t>
                      </a:r>
                      <a:endParaRPr sz="1400" u="none" cap="none" strike="noStrike">
                        <a:solidFill>
                          <a:schemeClr val="dk1"/>
                        </a:solidFill>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Choropleth Map</a:t>
                      </a:r>
                      <a:endParaRPr sz="1100">
                        <a:solidFill>
                          <a:schemeClr val="dk1"/>
                        </a:solidFill>
                        <a:latin typeface="EB Garamond"/>
                        <a:ea typeface="EB Garamond"/>
                        <a:cs typeface="EB Garamond"/>
                        <a:sym typeface="EB Garamon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Counties with darker shading indicate higher rent burdens, suggesting regional disparities. </a:t>
                      </a:r>
                      <a:endParaRPr sz="1100">
                        <a:solidFill>
                          <a:schemeClr val="dk1"/>
                        </a:solidFill>
                        <a:latin typeface="EB Garamond"/>
                        <a:ea typeface="EB Garamond"/>
                        <a:cs typeface="EB Garamond"/>
                        <a:sym typeface="EB Garamond"/>
                      </a:endParaRPr>
                    </a:p>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(E.g. Durham: 20.92%)</a:t>
                      </a:r>
                      <a:endParaRPr sz="1400" u="none" cap="none" strike="noStrike">
                        <a:solidFill>
                          <a:schemeClr val="dk1"/>
                        </a:solidFill>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solidFill>
                            <a:srgbClr val="FFFFFF"/>
                          </a:solidFill>
                          <a:latin typeface="Montserrat ExtraBold"/>
                          <a:ea typeface="Montserrat ExtraBold"/>
                          <a:cs typeface="Montserrat ExtraBold"/>
                          <a:sym typeface="Montserrat ExtraBold"/>
                        </a:rPr>
                        <a:t>KEY </a:t>
                      </a:r>
                      <a:r>
                        <a:rPr lang="en" sz="1100">
                          <a:solidFill>
                            <a:schemeClr val="lt1"/>
                          </a:solidFill>
                          <a:latin typeface="Montserrat ExtraBold"/>
                          <a:ea typeface="Montserrat ExtraBold"/>
                          <a:cs typeface="Montserrat ExtraBold"/>
                          <a:sym typeface="Montserrat ExtraBold"/>
                        </a:rPr>
                        <a:t>QUESTION</a:t>
                      </a:r>
                      <a:r>
                        <a:rPr lang="en" sz="1100" u="none" cap="none" strike="noStrike">
                          <a:solidFill>
                            <a:srgbClr val="FFFFFF"/>
                          </a:solidFill>
                          <a:latin typeface="Montserrat ExtraBold"/>
                          <a:ea typeface="Montserrat ExtraBold"/>
                          <a:cs typeface="Montserrat ExtraBold"/>
                          <a:sym typeface="Montserrat ExtraBold"/>
                        </a:rPr>
                        <a:t> 3</a:t>
                      </a:r>
                      <a:endParaRPr sz="1400" u="none" cap="none" strike="noStrike"/>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Which areas are the most and least rent-burdened?</a:t>
                      </a:r>
                      <a:endParaRPr sz="1100">
                        <a:solidFill>
                          <a:schemeClr val="dk1"/>
                        </a:solidFill>
                        <a:latin typeface="EB Garamond"/>
                        <a:ea typeface="EB Garamond"/>
                        <a:cs typeface="EB Garamond"/>
                        <a:sym typeface="EB Garamond"/>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Choropleth Map </a:t>
                      </a:r>
                      <a:endParaRPr sz="1100">
                        <a:solidFill>
                          <a:schemeClr val="dk1"/>
                        </a:solidFill>
                        <a:latin typeface="EB Garamond"/>
                        <a:ea typeface="EB Garamond"/>
                        <a:cs typeface="EB Garamond"/>
                        <a:sym typeface="EB Garamond"/>
                      </a:endParaRPr>
                    </a:p>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&amp; Interactive Table</a:t>
                      </a:r>
                      <a:endParaRPr b="1" i="1" sz="900">
                        <a:solidFill>
                          <a:schemeClr val="dk1"/>
                        </a:solidFill>
                        <a:latin typeface="EB Garamond"/>
                        <a:ea typeface="EB Garamond"/>
                        <a:cs typeface="EB Garamond"/>
                        <a:sym typeface="EB Garamon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latin typeface="EB Garamond"/>
                          <a:ea typeface="EB Garamond"/>
                          <a:cs typeface="EB Garamond"/>
                          <a:sym typeface="EB Garamond"/>
                        </a:rPr>
                        <a:t>Combines spatial and detailed data for intuitive comparison.</a:t>
                      </a:r>
                      <a:endParaRPr sz="1400" u="none" cap="none" strike="noStrike">
                        <a:solidFill>
                          <a:schemeClr val="dk1"/>
                        </a:solidFill>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3"/>
          <p:cNvSpPr txBox="1"/>
          <p:nvPr>
            <p:ph idx="2" type="ctrTitle"/>
          </p:nvPr>
        </p:nvSpPr>
        <p:spPr>
          <a:xfrm>
            <a:off x="790975" y="720000"/>
            <a:ext cx="5012400" cy="314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Ethical and Societal Considerations</a:t>
            </a:r>
            <a:endParaRPr/>
          </a:p>
        </p:txBody>
      </p:sp>
      <p:sp>
        <p:nvSpPr>
          <p:cNvPr id="245" name="Google Shape;245;p23"/>
          <p:cNvSpPr txBox="1"/>
          <p:nvPr>
            <p:ph type="ctrTitle"/>
          </p:nvPr>
        </p:nvSpPr>
        <p:spPr>
          <a:xfrm>
            <a:off x="790975" y="2393850"/>
            <a:ext cx="2560200" cy="319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
              <a:buNone/>
            </a:pPr>
            <a:r>
              <a:rPr lang="en"/>
              <a:t>Accessibility and Equity</a:t>
            </a:r>
            <a:endParaRPr/>
          </a:p>
        </p:txBody>
      </p:sp>
      <p:sp>
        <p:nvSpPr>
          <p:cNvPr id="246" name="Google Shape;246;p23"/>
          <p:cNvSpPr txBox="1"/>
          <p:nvPr>
            <p:ph idx="1" type="subTitle"/>
          </p:nvPr>
        </p:nvSpPr>
        <p:spPr>
          <a:xfrm>
            <a:off x="746375" y="2741100"/>
            <a:ext cx="2313000" cy="9870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Address housing affordability for diverse audiences.</a:t>
            </a:r>
            <a:endParaRPr/>
          </a:p>
          <a:p>
            <a:pPr indent="-298450" lvl="0" marL="457200" rtl="0" algn="l">
              <a:lnSpc>
                <a:spcPct val="100000"/>
              </a:lnSpc>
              <a:spcBef>
                <a:spcPts val="0"/>
              </a:spcBef>
              <a:spcAft>
                <a:spcPts val="0"/>
              </a:spcAft>
              <a:buSzPts val="1100"/>
              <a:buChar char="●"/>
            </a:pPr>
            <a:r>
              <a:rPr lang="en"/>
              <a:t>Design visualizations for clarity and mobile-friendly access.</a:t>
            </a:r>
            <a:endParaRPr/>
          </a:p>
        </p:txBody>
      </p:sp>
      <p:sp>
        <p:nvSpPr>
          <p:cNvPr id="247" name="Google Shape;247;p23"/>
          <p:cNvSpPr txBox="1"/>
          <p:nvPr>
            <p:ph idx="3" type="subTitle"/>
          </p:nvPr>
        </p:nvSpPr>
        <p:spPr>
          <a:xfrm>
            <a:off x="5852100" y="2955100"/>
            <a:ext cx="2605500" cy="9870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Avoid stigmatization of high-burden areas.</a:t>
            </a:r>
            <a:endParaRPr/>
          </a:p>
          <a:p>
            <a:pPr indent="-298450" lvl="0" marL="457200" rtl="0" algn="l">
              <a:lnSpc>
                <a:spcPct val="100000"/>
              </a:lnSpc>
              <a:spcBef>
                <a:spcPts val="0"/>
              </a:spcBef>
              <a:spcAft>
                <a:spcPts val="0"/>
              </a:spcAft>
              <a:buSzPts val="1100"/>
              <a:buChar char="●"/>
            </a:pPr>
            <a:r>
              <a:rPr lang="en"/>
              <a:t>Highlight limitations to prevent data misuse.</a:t>
            </a:r>
            <a:endParaRPr/>
          </a:p>
        </p:txBody>
      </p:sp>
      <p:sp>
        <p:nvSpPr>
          <p:cNvPr id="248" name="Google Shape;248;p23"/>
          <p:cNvSpPr txBox="1"/>
          <p:nvPr>
            <p:ph idx="4" type="ctrTitle"/>
          </p:nvPr>
        </p:nvSpPr>
        <p:spPr>
          <a:xfrm>
            <a:off x="5795975" y="2577738"/>
            <a:ext cx="2900700" cy="319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Responsibility in Communication</a:t>
            </a:r>
            <a:endParaRPr/>
          </a:p>
        </p:txBody>
      </p:sp>
      <p:sp>
        <p:nvSpPr>
          <p:cNvPr id="249" name="Google Shape;249;p23"/>
          <p:cNvSpPr txBox="1"/>
          <p:nvPr>
            <p:ph idx="5" type="subTitle"/>
          </p:nvPr>
        </p:nvSpPr>
        <p:spPr>
          <a:xfrm>
            <a:off x="3200113" y="1885200"/>
            <a:ext cx="2399100" cy="9870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Ensure reliable federal data to avoid misleading insights.</a:t>
            </a:r>
            <a:endParaRPr/>
          </a:p>
          <a:p>
            <a:pPr indent="-298450" lvl="0" marL="457200" rtl="0" algn="l">
              <a:lnSpc>
                <a:spcPct val="100000"/>
              </a:lnSpc>
              <a:spcBef>
                <a:spcPts val="0"/>
              </a:spcBef>
              <a:spcAft>
                <a:spcPts val="0"/>
              </a:spcAft>
              <a:buSzPts val="1100"/>
              <a:buChar char="●"/>
            </a:pPr>
            <a:r>
              <a:rPr lang="en"/>
              <a:t>Document data cleaning and transformations transparently.</a:t>
            </a:r>
            <a:endParaRPr/>
          </a:p>
          <a:p>
            <a:pPr indent="0" lvl="0" marL="0" rtl="0" algn="l">
              <a:lnSpc>
                <a:spcPct val="100000"/>
              </a:lnSpc>
              <a:spcBef>
                <a:spcPts val="0"/>
              </a:spcBef>
              <a:spcAft>
                <a:spcPts val="0"/>
              </a:spcAft>
              <a:buSzPts val="1100"/>
              <a:buNone/>
            </a:pPr>
            <a:r>
              <a:t/>
            </a:r>
            <a:endParaRPr/>
          </a:p>
        </p:txBody>
      </p:sp>
      <p:sp>
        <p:nvSpPr>
          <p:cNvPr id="250" name="Google Shape;250;p23"/>
          <p:cNvSpPr txBox="1"/>
          <p:nvPr>
            <p:ph idx="6" type="ctrTitle"/>
          </p:nvPr>
        </p:nvSpPr>
        <p:spPr>
          <a:xfrm>
            <a:off x="3275913" y="1554375"/>
            <a:ext cx="2560200" cy="319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
              <a:buNone/>
            </a:pPr>
            <a:r>
              <a:rPr lang="en"/>
              <a:t>Data Accuracy and Integrity</a:t>
            </a:r>
            <a:endParaRPr/>
          </a:p>
        </p:txBody>
      </p:sp>
      <p:sp>
        <p:nvSpPr>
          <p:cNvPr id="251" name="Google Shape;251;p23"/>
          <p:cNvSpPr/>
          <p:nvPr/>
        </p:nvSpPr>
        <p:spPr>
          <a:xfrm>
            <a:off x="2637549" y="3398959"/>
            <a:ext cx="4010159" cy="1595803"/>
          </a:xfrm>
          <a:custGeom>
            <a:rect b="b" l="l" r="r" t="t"/>
            <a:pathLst>
              <a:path extrusionOk="0" h="98294" w="247007">
                <a:moveTo>
                  <a:pt x="168103" y="1"/>
                </a:moveTo>
                <a:cubicBezTo>
                  <a:pt x="166328" y="1"/>
                  <a:pt x="164550" y="734"/>
                  <a:pt x="163185" y="2207"/>
                </a:cubicBezTo>
                <a:lnTo>
                  <a:pt x="141106" y="26046"/>
                </a:lnTo>
                <a:cubicBezTo>
                  <a:pt x="140840" y="26332"/>
                  <a:pt x="140493" y="26477"/>
                  <a:pt x="140144" y="26477"/>
                </a:cubicBezTo>
                <a:cubicBezTo>
                  <a:pt x="139834" y="26477"/>
                  <a:pt x="139522" y="26363"/>
                  <a:pt x="139267" y="26131"/>
                </a:cubicBezTo>
                <a:lnTo>
                  <a:pt x="122255" y="9365"/>
                </a:lnTo>
                <a:cubicBezTo>
                  <a:pt x="121015" y="8143"/>
                  <a:pt x="119386" y="7519"/>
                  <a:pt x="117748" y="7519"/>
                </a:cubicBezTo>
                <a:cubicBezTo>
                  <a:pt x="116411" y="7519"/>
                  <a:pt x="115068" y="7935"/>
                  <a:pt x="113926" y="8782"/>
                </a:cubicBezTo>
                <a:lnTo>
                  <a:pt x="100257" y="18925"/>
                </a:lnTo>
                <a:cubicBezTo>
                  <a:pt x="100061" y="19170"/>
                  <a:pt x="99786" y="19339"/>
                  <a:pt x="99480" y="19403"/>
                </a:cubicBezTo>
                <a:lnTo>
                  <a:pt x="83820" y="2496"/>
                </a:lnTo>
                <a:cubicBezTo>
                  <a:pt x="82457" y="1024"/>
                  <a:pt x="80678" y="290"/>
                  <a:pt x="78903" y="290"/>
                </a:cubicBezTo>
                <a:cubicBezTo>
                  <a:pt x="77078" y="290"/>
                  <a:pt x="75255" y="1065"/>
                  <a:pt x="73888" y="2611"/>
                </a:cubicBezTo>
                <a:lnTo>
                  <a:pt x="62720" y="15241"/>
                </a:lnTo>
                <a:cubicBezTo>
                  <a:pt x="61788" y="16295"/>
                  <a:pt x="60242" y="16628"/>
                  <a:pt x="58659" y="16628"/>
                </a:cubicBezTo>
                <a:cubicBezTo>
                  <a:pt x="58501" y="16628"/>
                  <a:pt x="58343" y="16624"/>
                  <a:pt x="58185" y="16618"/>
                </a:cubicBezTo>
                <a:cubicBezTo>
                  <a:pt x="58041" y="16612"/>
                  <a:pt x="57898" y="16610"/>
                  <a:pt x="57755" y="16610"/>
                </a:cubicBezTo>
                <a:cubicBezTo>
                  <a:pt x="54347" y="16610"/>
                  <a:pt x="51136" y="18214"/>
                  <a:pt x="49238" y="21065"/>
                </a:cubicBezTo>
                <a:cubicBezTo>
                  <a:pt x="37037" y="39400"/>
                  <a:pt x="1" y="97831"/>
                  <a:pt x="977" y="97831"/>
                </a:cubicBezTo>
                <a:lnTo>
                  <a:pt x="8559" y="97846"/>
                </a:lnTo>
                <a:cubicBezTo>
                  <a:pt x="8501" y="97940"/>
                  <a:pt x="8471" y="98005"/>
                  <a:pt x="8499" y="98005"/>
                </a:cubicBezTo>
                <a:lnTo>
                  <a:pt x="49285" y="97926"/>
                </a:lnTo>
                <a:lnTo>
                  <a:pt x="238508" y="98294"/>
                </a:lnTo>
                <a:cubicBezTo>
                  <a:pt x="238577" y="98294"/>
                  <a:pt x="238168" y="98035"/>
                  <a:pt x="237351" y="97558"/>
                </a:cubicBezTo>
                <a:lnTo>
                  <a:pt x="246031" y="97540"/>
                </a:lnTo>
                <a:cubicBezTo>
                  <a:pt x="247006" y="97540"/>
                  <a:pt x="209968" y="39111"/>
                  <a:pt x="197768" y="20776"/>
                </a:cubicBezTo>
                <a:cubicBezTo>
                  <a:pt x="195870" y="17923"/>
                  <a:pt x="192661" y="16321"/>
                  <a:pt x="189251" y="16321"/>
                </a:cubicBezTo>
                <a:cubicBezTo>
                  <a:pt x="189108" y="16321"/>
                  <a:pt x="188965" y="16324"/>
                  <a:pt x="188821" y="16329"/>
                </a:cubicBezTo>
                <a:cubicBezTo>
                  <a:pt x="188663" y="16335"/>
                  <a:pt x="188505" y="16339"/>
                  <a:pt x="188347" y="16339"/>
                </a:cubicBezTo>
                <a:cubicBezTo>
                  <a:pt x="186763" y="16339"/>
                  <a:pt x="185218" y="16006"/>
                  <a:pt x="184287" y="14952"/>
                </a:cubicBezTo>
                <a:lnTo>
                  <a:pt x="173117" y="2322"/>
                </a:lnTo>
                <a:cubicBezTo>
                  <a:pt x="171750" y="776"/>
                  <a:pt x="169928" y="1"/>
                  <a:pt x="16810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3"/>
          <p:cNvSpPr/>
          <p:nvPr/>
        </p:nvSpPr>
        <p:spPr>
          <a:xfrm>
            <a:off x="5093353" y="3398553"/>
            <a:ext cx="525397" cy="309163"/>
          </a:xfrm>
          <a:custGeom>
            <a:rect b="b" l="l" r="r" t="t"/>
            <a:pathLst>
              <a:path extrusionOk="0" h="19043" w="32362">
                <a:moveTo>
                  <a:pt x="17214" y="1"/>
                </a:moveTo>
                <a:cubicBezTo>
                  <a:pt x="15031" y="1"/>
                  <a:pt x="12837" y="1278"/>
                  <a:pt x="10822" y="3581"/>
                </a:cubicBezTo>
                <a:lnTo>
                  <a:pt x="652" y="14237"/>
                </a:lnTo>
                <a:cubicBezTo>
                  <a:pt x="0" y="14981"/>
                  <a:pt x="578" y="16076"/>
                  <a:pt x="1471" y="16076"/>
                </a:cubicBezTo>
                <a:cubicBezTo>
                  <a:pt x="1573" y="16076"/>
                  <a:pt x="1680" y="16061"/>
                  <a:pt x="1790" y="16030"/>
                </a:cubicBezTo>
                <a:lnTo>
                  <a:pt x="9601" y="13799"/>
                </a:lnTo>
                <a:cubicBezTo>
                  <a:pt x="9702" y="13770"/>
                  <a:pt x="9805" y="13756"/>
                  <a:pt x="9906" y="13756"/>
                </a:cubicBezTo>
                <a:cubicBezTo>
                  <a:pt x="10195" y="13756"/>
                  <a:pt x="10477" y="13869"/>
                  <a:pt x="10688" y="14079"/>
                </a:cubicBezTo>
                <a:lnTo>
                  <a:pt x="15326" y="18718"/>
                </a:lnTo>
                <a:cubicBezTo>
                  <a:pt x="15544" y="18936"/>
                  <a:pt x="15827" y="19042"/>
                  <a:pt x="16108" y="19042"/>
                </a:cubicBezTo>
                <a:cubicBezTo>
                  <a:pt x="16450" y="19042"/>
                  <a:pt x="16791" y="18884"/>
                  <a:pt x="17009" y="18579"/>
                </a:cubicBezTo>
                <a:lnTo>
                  <a:pt x="20139" y="14197"/>
                </a:lnTo>
                <a:cubicBezTo>
                  <a:pt x="20349" y="13903"/>
                  <a:pt x="20685" y="13734"/>
                  <a:pt x="21038" y="13734"/>
                </a:cubicBezTo>
                <a:cubicBezTo>
                  <a:pt x="21109" y="13734"/>
                  <a:pt x="21180" y="13741"/>
                  <a:pt x="21251" y="13755"/>
                </a:cubicBezTo>
                <a:lnTo>
                  <a:pt x="30673" y="15577"/>
                </a:lnTo>
                <a:cubicBezTo>
                  <a:pt x="30750" y="15592"/>
                  <a:pt x="30824" y="15599"/>
                  <a:pt x="30897" y="15599"/>
                </a:cubicBezTo>
                <a:cubicBezTo>
                  <a:pt x="31808" y="15599"/>
                  <a:pt x="32362" y="14487"/>
                  <a:pt x="31709" y="13755"/>
                </a:cubicBezTo>
                <a:lnTo>
                  <a:pt x="22503" y="2766"/>
                </a:lnTo>
                <a:cubicBezTo>
                  <a:pt x="20819" y="875"/>
                  <a:pt x="19020" y="1"/>
                  <a:pt x="17214" y="1"/>
                </a:cubicBezTo>
                <a:close/>
              </a:path>
            </a:pathLst>
          </a:custGeom>
          <a:solidFill>
            <a:srgbClr val="74C1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3"/>
          <p:cNvSpPr/>
          <p:nvPr/>
        </p:nvSpPr>
        <p:spPr>
          <a:xfrm>
            <a:off x="5403382" y="3184684"/>
            <a:ext cx="235067" cy="323273"/>
          </a:xfrm>
          <a:custGeom>
            <a:rect b="b" l="l" r="r" t="t"/>
            <a:pathLst>
              <a:path extrusionOk="0" h="9637" w="7007">
                <a:moveTo>
                  <a:pt x="874" y="0"/>
                </a:moveTo>
                <a:cubicBezTo>
                  <a:pt x="395" y="0"/>
                  <a:pt x="0" y="395"/>
                  <a:pt x="0" y="874"/>
                </a:cubicBezTo>
                <a:lnTo>
                  <a:pt x="0" y="8763"/>
                </a:lnTo>
                <a:cubicBezTo>
                  <a:pt x="0" y="9251"/>
                  <a:pt x="395" y="9636"/>
                  <a:pt x="874" y="9636"/>
                </a:cubicBezTo>
                <a:lnTo>
                  <a:pt x="6133" y="9636"/>
                </a:lnTo>
                <a:cubicBezTo>
                  <a:pt x="6622" y="9636"/>
                  <a:pt x="7007" y="9251"/>
                  <a:pt x="7007" y="8763"/>
                </a:cubicBezTo>
                <a:lnTo>
                  <a:pt x="7007" y="874"/>
                </a:lnTo>
                <a:cubicBezTo>
                  <a:pt x="7007" y="395"/>
                  <a:pt x="6622" y="0"/>
                  <a:pt x="613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3"/>
          <p:cNvSpPr/>
          <p:nvPr/>
        </p:nvSpPr>
        <p:spPr>
          <a:xfrm>
            <a:off x="5373761" y="3478650"/>
            <a:ext cx="294290" cy="470402"/>
          </a:xfrm>
          <a:custGeom>
            <a:rect b="b" l="l" r="r" t="t"/>
            <a:pathLst>
              <a:path extrusionOk="0" h="14023" w="8773">
                <a:moveTo>
                  <a:pt x="883" y="0"/>
                </a:moveTo>
                <a:cubicBezTo>
                  <a:pt x="395" y="0"/>
                  <a:pt x="0" y="395"/>
                  <a:pt x="10" y="873"/>
                </a:cubicBezTo>
                <a:lnTo>
                  <a:pt x="10" y="13149"/>
                </a:lnTo>
                <a:cubicBezTo>
                  <a:pt x="10" y="13628"/>
                  <a:pt x="395" y="14022"/>
                  <a:pt x="883" y="14022"/>
                </a:cubicBezTo>
                <a:lnTo>
                  <a:pt x="7890" y="14022"/>
                </a:lnTo>
                <a:cubicBezTo>
                  <a:pt x="8378" y="14022"/>
                  <a:pt x="8773" y="13628"/>
                  <a:pt x="8773" y="13149"/>
                </a:cubicBezTo>
                <a:lnTo>
                  <a:pt x="8773" y="873"/>
                </a:lnTo>
                <a:cubicBezTo>
                  <a:pt x="8773" y="395"/>
                  <a:pt x="8378" y="0"/>
                  <a:pt x="78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3"/>
          <p:cNvSpPr/>
          <p:nvPr/>
        </p:nvSpPr>
        <p:spPr>
          <a:xfrm>
            <a:off x="5315156" y="3890430"/>
            <a:ext cx="411829" cy="823323"/>
          </a:xfrm>
          <a:custGeom>
            <a:rect b="b" l="l" r="r" t="t"/>
            <a:pathLst>
              <a:path extrusionOk="0" h="24542" w="12276">
                <a:moveTo>
                  <a:pt x="874" y="0"/>
                </a:moveTo>
                <a:cubicBezTo>
                  <a:pt x="395" y="0"/>
                  <a:pt x="1" y="385"/>
                  <a:pt x="1" y="874"/>
                </a:cubicBezTo>
                <a:lnTo>
                  <a:pt x="1" y="23658"/>
                </a:lnTo>
                <a:cubicBezTo>
                  <a:pt x="1" y="24147"/>
                  <a:pt x="395" y="24541"/>
                  <a:pt x="874" y="24541"/>
                </a:cubicBezTo>
                <a:lnTo>
                  <a:pt x="12276" y="24541"/>
                </a:lnTo>
                <a:lnTo>
                  <a:pt x="12276" y="874"/>
                </a:lnTo>
                <a:cubicBezTo>
                  <a:pt x="12276" y="385"/>
                  <a:pt x="11881" y="0"/>
                  <a:pt x="1139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3"/>
          <p:cNvSpPr/>
          <p:nvPr/>
        </p:nvSpPr>
        <p:spPr>
          <a:xfrm>
            <a:off x="5386676" y="3054155"/>
            <a:ext cx="269722" cy="159854"/>
          </a:xfrm>
          <a:custGeom>
            <a:rect b="b" l="l" r="r" t="t"/>
            <a:pathLst>
              <a:path extrusionOk="0" h="4765" w="8040">
                <a:moveTo>
                  <a:pt x="4125" y="1"/>
                </a:moveTo>
                <a:cubicBezTo>
                  <a:pt x="3882" y="1"/>
                  <a:pt x="3641" y="102"/>
                  <a:pt x="3466" y="304"/>
                </a:cubicBezTo>
                <a:lnTo>
                  <a:pt x="245" y="4042"/>
                </a:lnTo>
                <a:cubicBezTo>
                  <a:pt x="0" y="4323"/>
                  <a:pt x="198" y="4765"/>
                  <a:pt x="573" y="4765"/>
                </a:cubicBezTo>
                <a:lnTo>
                  <a:pt x="7467" y="4765"/>
                </a:lnTo>
                <a:cubicBezTo>
                  <a:pt x="7833" y="4765"/>
                  <a:pt x="8040" y="4342"/>
                  <a:pt x="7815" y="4051"/>
                </a:cubicBezTo>
                <a:lnTo>
                  <a:pt x="4809" y="332"/>
                </a:lnTo>
                <a:cubicBezTo>
                  <a:pt x="4632" y="111"/>
                  <a:pt x="4378" y="1"/>
                  <a:pt x="4125" y="1"/>
                </a:cubicBezTo>
                <a:close/>
              </a:path>
            </a:pathLst>
          </a:custGeom>
          <a:solidFill>
            <a:srgbClr val="74C1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3"/>
          <p:cNvSpPr/>
          <p:nvPr/>
        </p:nvSpPr>
        <p:spPr>
          <a:xfrm>
            <a:off x="5402745" y="3977382"/>
            <a:ext cx="59878" cy="118825"/>
          </a:xfrm>
          <a:custGeom>
            <a:rect b="b" l="l" r="r" t="t"/>
            <a:pathLst>
              <a:path extrusionOk="0" h="3542" w="1785">
                <a:moveTo>
                  <a:pt x="893" y="0"/>
                </a:moveTo>
                <a:cubicBezTo>
                  <a:pt x="395" y="0"/>
                  <a:pt x="0" y="414"/>
                  <a:pt x="19" y="911"/>
                </a:cubicBezTo>
                <a:lnTo>
                  <a:pt x="19" y="2668"/>
                </a:lnTo>
                <a:cubicBezTo>
                  <a:pt x="19" y="3147"/>
                  <a:pt x="414" y="3541"/>
                  <a:pt x="893" y="3541"/>
                </a:cubicBezTo>
                <a:cubicBezTo>
                  <a:pt x="1381" y="3541"/>
                  <a:pt x="1776" y="3147"/>
                  <a:pt x="1766" y="2668"/>
                </a:cubicBezTo>
                <a:lnTo>
                  <a:pt x="1766" y="911"/>
                </a:lnTo>
                <a:cubicBezTo>
                  <a:pt x="1785" y="414"/>
                  <a:pt x="1390"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3"/>
          <p:cNvSpPr/>
          <p:nvPr/>
        </p:nvSpPr>
        <p:spPr>
          <a:xfrm>
            <a:off x="5491609" y="3684355"/>
            <a:ext cx="58943" cy="117886"/>
          </a:xfrm>
          <a:custGeom>
            <a:rect b="b" l="l" r="r" t="t"/>
            <a:pathLst>
              <a:path extrusionOk="0" h="3514" w="1757">
                <a:moveTo>
                  <a:pt x="873" y="1"/>
                </a:moveTo>
                <a:cubicBezTo>
                  <a:pt x="394" y="1"/>
                  <a:pt x="0" y="395"/>
                  <a:pt x="0" y="884"/>
                </a:cubicBezTo>
                <a:lnTo>
                  <a:pt x="0" y="2631"/>
                </a:lnTo>
                <a:cubicBezTo>
                  <a:pt x="0" y="3119"/>
                  <a:pt x="394" y="3513"/>
                  <a:pt x="873" y="3513"/>
                </a:cubicBezTo>
                <a:cubicBezTo>
                  <a:pt x="1362" y="3513"/>
                  <a:pt x="1756" y="3119"/>
                  <a:pt x="1756" y="2631"/>
                </a:cubicBezTo>
                <a:lnTo>
                  <a:pt x="1756" y="884"/>
                </a:lnTo>
                <a:cubicBezTo>
                  <a:pt x="1747" y="395"/>
                  <a:pt x="1362" y="1"/>
                  <a:pt x="87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23"/>
          <p:cNvSpPr/>
          <p:nvPr/>
        </p:nvSpPr>
        <p:spPr>
          <a:xfrm>
            <a:off x="5491609" y="3272910"/>
            <a:ext cx="58943" cy="117542"/>
          </a:xfrm>
          <a:custGeom>
            <a:rect b="b" l="l" r="r" t="t"/>
            <a:pathLst>
              <a:path extrusionOk="0" h="3504" w="1757">
                <a:moveTo>
                  <a:pt x="873" y="0"/>
                </a:moveTo>
                <a:cubicBezTo>
                  <a:pt x="394" y="0"/>
                  <a:pt x="0" y="395"/>
                  <a:pt x="0" y="874"/>
                </a:cubicBezTo>
                <a:lnTo>
                  <a:pt x="0" y="2630"/>
                </a:lnTo>
                <a:cubicBezTo>
                  <a:pt x="0" y="3109"/>
                  <a:pt x="394" y="3503"/>
                  <a:pt x="873" y="3503"/>
                </a:cubicBezTo>
                <a:cubicBezTo>
                  <a:pt x="1362" y="3503"/>
                  <a:pt x="1747" y="3109"/>
                  <a:pt x="1756" y="2630"/>
                </a:cubicBezTo>
                <a:lnTo>
                  <a:pt x="1756" y="874"/>
                </a:lnTo>
                <a:cubicBezTo>
                  <a:pt x="1756" y="395"/>
                  <a:pt x="1362" y="0"/>
                  <a:pt x="87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23"/>
          <p:cNvSpPr/>
          <p:nvPr/>
        </p:nvSpPr>
        <p:spPr>
          <a:xfrm>
            <a:off x="5579165" y="3977382"/>
            <a:ext cx="59916" cy="118825"/>
          </a:xfrm>
          <a:custGeom>
            <a:rect b="b" l="l" r="r" t="t"/>
            <a:pathLst>
              <a:path extrusionOk="0" h="3542" w="1786">
                <a:moveTo>
                  <a:pt x="893" y="0"/>
                </a:moveTo>
                <a:cubicBezTo>
                  <a:pt x="395" y="0"/>
                  <a:pt x="1" y="414"/>
                  <a:pt x="20" y="911"/>
                </a:cubicBezTo>
                <a:lnTo>
                  <a:pt x="20" y="2668"/>
                </a:lnTo>
                <a:cubicBezTo>
                  <a:pt x="20" y="3147"/>
                  <a:pt x="414" y="3541"/>
                  <a:pt x="893" y="3541"/>
                </a:cubicBezTo>
                <a:cubicBezTo>
                  <a:pt x="1382" y="3541"/>
                  <a:pt x="1767" y="3147"/>
                  <a:pt x="1767" y="2668"/>
                </a:cubicBezTo>
                <a:lnTo>
                  <a:pt x="1767"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23"/>
          <p:cNvSpPr/>
          <p:nvPr/>
        </p:nvSpPr>
        <p:spPr>
          <a:xfrm>
            <a:off x="5403382" y="4156016"/>
            <a:ext cx="58641" cy="116611"/>
          </a:xfrm>
          <a:custGeom>
            <a:rect b="b" l="l" r="r" t="t"/>
            <a:pathLst>
              <a:path extrusionOk="0" h="3476" w="1748">
                <a:moveTo>
                  <a:pt x="874" y="1"/>
                </a:moveTo>
                <a:cubicBezTo>
                  <a:pt x="404" y="1"/>
                  <a:pt x="19" y="376"/>
                  <a:pt x="0" y="846"/>
                </a:cubicBezTo>
                <a:lnTo>
                  <a:pt x="0" y="2593"/>
                </a:lnTo>
                <a:cubicBezTo>
                  <a:pt x="0" y="3081"/>
                  <a:pt x="395" y="3466"/>
                  <a:pt x="874" y="3476"/>
                </a:cubicBezTo>
                <a:cubicBezTo>
                  <a:pt x="1362" y="3476"/>
                  <a:pt x="1747" y="3081"/>
                  <a:pt x="1747" y="2593"/>
                </a:cubicBezTo>
                <a:lnTo>
                  <a:pt x="1747" y="846"/>
                </a:lnTo>
                <a:cubicBezTo>
                  <a:pt x="1738" y="376"/>
                  <a:pt x="1343"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23"/>
          <p:cNvSpPr/>
          <p:nvPr/>
        </p:nvSpPr>
        <p:spPr>
          <a:xfrm>
            <a:off x="5579802" y="4156016"/>
            <a:ext cx="58641" cy="116611"/>
          </a:xfrm>
          <a:custGeom>
            <a:rect b="b" l="l" r="r" t="t"/>
            <a:pathLst>
              <a:path extrusionOk="0" h="3476" w="1748">
                <a:moveTo>
                  <a:pt x="874" y="1"/>
                </a:moveTo>
                <a:cubicBezTo>
                  <a:pt x="405" y="1"/>
                  <a:pt x="20" y="376"/>
                  <a:pt x="1" y="846"/>
                </a:cubicBezTo>
                <a:lnTo>
                  <a:pt x="1" y="2593"/>
                </a:lnTo>
                <a:cubicBezTo>
                  <a:pt x="1" y="3081"/>
                  <a:pt x="395" y="3476"/>
                  <a:pt x="874" y="3476"/>
                </a:cubicBezTo>
                <a:cubicBezTo>
                  <a:pt x="1363" y="3466"/>
                  <a:pt x="1748" y="3081"/>
                  <a:pt x="1748" y="2593"/>
                </a:cubicBezTo>
                <a:lnTo>
                  <a:pt x="1748" y="846"/>
                </a:lnTo>
                <a:cubicBezTo>
                  <a:pt x="1738"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23"/>
          <p:cNvSpPr/>
          <p:nvPr/>
        </p:nvSpPr>
        <p:spPr>
          <a:xfrm>
            <a:off x="5403382" y="4332469"/>
            <a:ext cx="58943" cy="116569"/>
          </a:xfrm>
          <a:custGeom>
            <a:rect b="b" l="l" r="r" t="t"/>
            <a:pathLst>
              <a:path extrusionOk="0" h="3475" w="1757">
                <a:moveTo>
                  <a:pt x="874" y="0"/>
                </a:moveTo>
                <a:cubicBezTo>
                  <a:pt x="404" y="0"/>
                  <a:pt x="19" y="366"/>
                  <a:pt x="0" y="845"/>
                </a:cubicBezTo>
                <a:lnTo>
                  <a:pt x="0" y="2592"/>
                </a:lnTo>
                <a:cubicBezTo>
                  <a:pt x="0" y="3081"/>
                  <a:pt x="395" y="3475"/>
                  <a:pt x="874" y="3475"/>
                </a:cubicBezTo>
                <a:cubicBezTo>
                  <a:pt x="1362" y="3475"/>
                  <a:pt x="1757" y="3081"/>
                  <a:pt x="1747" y="2592"/>
                </a:cubicBezTo>
                <a:lnTo>
                  <a:pt x="1747" y="845"/>
                </a:lnTo>
                <a:cubicBezTo>
                  <a:pt x="1738" y="366"/>
                  <a:pt x="1343"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23"/>
          <p:cNvSpPr/>
          <p:nvPr/>
        </p:nvSpPr>
        <p:spPr>
          <a:xfrm>
            <a:off x="5579802" y="4332469"/>
            <a:ext cx="58641" cy="116569"/>
          </a:xfrm>
          <a:custGeom>
            <a:rect b="b" l="l" r="r" t="t"/>
            <a:pathLst>
              <a:path extrusionOk="0" h="3475" w="1748">
                <a:moveTo>
                  <a:pt x="874" y="0"/>
                </a:moveTo>
                <a:cubicBezTo>
                  <a:pt x="405" y="0"/>
                  <a:pt x="20" y="366"/>
                  <a:pt x="1" y="845"/>
                </a:cubicBezTo>
                <a:lnTo>
                  <a:pt x="1" y="2592"/>
                </a:lnTo>
                <a:cubicBezTo>
                  <a:pt x="1" y="3081"/>
                  <a:pt x="395" y="3475"/>
                  <a:pt x="874" y="3475"/>
                </a:cubicBezTo>
                <a:cubicBezTo>
                  <a:pt x="1363" y="3475"/>
                  <a:pt x="1748" y="3081"/>
                  <a:pt x="1748" y="2592"/>
                </a:cubicBezTo>
                <a:lnTo>
                  <a:pt x="1748" y="845"/>
                </a:lnTo>
                <a:cubicBezTo>
                  <a:pt x="1738" y="366"/>
                  <a:pt x="1344"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23"/>
          <p:cNvSpPr/>
          <p:nvPr/>
        </p:nvSpPr>
        <p:spPr>
          <a:xfrm>
            <a:off x="5462290" y="4537236"/>
            <a:ext cx="117542" cy="176493"/>
          </a:xfrm>
          <a:custGeom>
            <a:rect b="b" l="l" r="r" t="t"/>
            <a:pathLst>
              <a:path extrusionOk="0" h="5261" w="3504">
                <a:moveTo>
                  <a:pt x="874" y="1"/>
                </a:moveTo>
                <a:cubicBezTo>
                  <a:pt x="386" y="1"/>
                  <a:pt x="1" y="386"/>
                  <a:pt x="1" y="874"/>
                </a:cubicBezTo>
                <a:lnTo>
                  <a:pt x="1" y="5260"/>
                </a:lnTo>
                <a:lnTo>
                  <a:pt x="3504" y="5260"/>
                </a:lnTo>
                <a:lnTo>
                  <a:pt x="3504" y="874"/>
                </a:lnTo>
                <a:cubicBezTo>
                  <a:pt x="3504" y="386"/>
                  <a:pt x="3109" y="1"/>
                  <a:pt x="2630"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23"/>
          <p:cNvSpPr/>
          <p:nvPr/>
        </p:nvSpPr>
        <p:spPr>
          <a:xfrm>
            <a:off x="5481512" y="3566843"/>
            <a:ext cx="69036" cy="58905"/>
          </a:xfrm>
          <a:custGeom>
            <a:rect b="b" l="l" r="r" t="t"/>
            <a:pathLst>
              <a:path extrusionOk="0" h="1756" w="2058">
                <a:moveTo>
                  <a:pt x="1174" y="1"/>
                </a:moveTo>
                <a:cubicBezTo>
                  <a:pt x="395" y="1"/>
                  <a:pt x="0" y="949"/>
                  <a:pt x="555" y="1494"/>
                </a:cubicBezTo>
                <a:cubicBezTo>
                  <a:pt x="735" y="1674"/>
                  <a:pt x="957" y="1755"/>
                  <a:pt x="1174" y="1755"/>
                </a:cubicBezTo>
                <a:cubicBezTo>
                  <a:pt x="1625" y="1755"/>
                  <a:pt x="2057" y="1407"/>
                  <a:pt x="2057" y="874"/>
                </a:cubicBezTo>
                <a:cubicBezTo>
                  <a:pt x="2048" y="395"/>
                  <a:pt x="1663"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23"/>
          <p:cNvSpPr/>
          <p:nvPr/>
        </p:nvSpPr>
        <p:spPr>
          <a:xfrm>
            <a:off x="3670160" y="3397562"/>
            <a:ext cx="534570" cy="322086"/>
          </a:xfrm>
          <a:custGeom>
            <a:rect b="b" l="l" r="r" t="t"/>
            <a:pathLst>
              <a:path extrusionOk="0" h="19839" w="32927">
                <a:moveTo>
                  <a:pt x="14907" y="1"/>
                </a:moveTo>
                <a:cubicBezTo>
                  <a:pt x="13428" y="1"/>
                  <a:pt x="11934" y="612"/>
                  <a:pt x="10492" y="2013"/>
                </a:cubicBezTo>
                <a:lnTo>
                  <a:pt x="726" y="13444"/>
                </a:lnTo>
                <a:cubicBezTo>
                  <a:pt x="1" y="14149"/>
                  <a:pt x="522" y="15346"/>
                  <a:pt x="1484" y="15346"/>
                </a:cubicBezTo>
                <a:cubicBezTo>
                  <a:pt x="1531" y="15346"/>
                  <a:pt x="1579" y="15343"/>
                  <a:pt x="1628" y="15337"/>
                </a:cubicBezTo>
                <a:lnTo>
                  <a:pt x="11158" y="14192"/>
                </a:lnTo>
                <a:cubicBezTo>
                  <a:pt x="11202" y="14187"/>
                  <a:pt x="11245" y="14185"/>
                  <a:pt x="11289" y="14185"/>
                </a:cubicBezTo>
                <a:cubicBezTo>
                  <a:pt x="11671" y="14185"/>
                  <a:pt x="12032" y="14383"/>
                  <a:pt x="12234" y="14716"/>
                </a:cubicBezTo>
                <a:lnTo>
                  <a:pt x="15042" y="19309"/>
                </a:lnTo>
                <a:cubicBezTo>
                  <a:pt x="15252" y="19654"/>
                  <a:pt x="15617" y="19838"/>
                  <a:pt x="15987" y="19838"/>
                </a:cubicBezTo>
                <a:cubicBezTo>
                  <a:pt x="16242" y="19838"/>
                  <a:pt x="16500" y="19751"/>
                  <a:pt x="16711" y="19568"/>
                </a:cubicBezTo>
                <a:lnTo>
                  <a:pt x="21668" y="15274"/>
                </a:lnTo>
                <a:cubicBezTo>
                  <a:pt x="21872" y="15097"/>
                  <a:pt x="22130" y="15003"/>
                  <a:pt x="22391" y="15003"/>
                </a:cubicBezTo>
                <a:cubicBezTo>
                  <a:pt x="22519" y="15003"/>
                  <a:pt x="22648" y="15026"/>
                  <a:pt x="22772" y="15071"/>
                </a:cubicBezTo>
                <a:lnTo>
                  <a:pt x="30404" y="17856"/>
                </a:lnTo>
                <a:cubicBezTo>
                  <a:pt x="30501" y="17891"/>
                  <a:pt x="30602" y="17908"/>
                  <a:pt x="30706" y="17908"/>
                </a:cubicBezTo>
                <a:cubicBezTo>
                  <a:pt x="31711" y="17908"/>
                  <a:pt x="32927" y="16363"/>
                  <a:pt x="32323" y="15565"/>
                </a:cubicBezTo>
                <a:lnTo>
                  <a:pt x="22286" y="4794"/>
                </a:lnTo>
                <a:cubicBezTo>
                  <a:pt x="20127" y="1937"/>
                  <a:pt x="17541" y="1"/>
                  <a:pt x="1490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23"/>
          <p:cNvSpPr/>
          <p:nvPr/>
        </p:nvSpPr>
        <p:spPr>
          <a:xfrm>
            <a:off x="5031108" y="4820560"/>
            <a:ext cx="217906" cy="138890"/>
          </a:xfrm>
          <a:custGeom>
            <a:rect b="b" l="l" r="r" t="t"/>
            <a:pathLst>
              <a:path extrusionOk="0" h="8555" w="13422">
                <a:moveTo>
                  <a:pt x="7831" y="0"/>
                </a:moveTo>
                <a:cubicBezTo>
                  <a:pt x="7128" y="602"/>
                  <a:pt x="6306" y="1543"/>
                  <a:pt x="5948" y="1883"/>
                </a:cubicBezTo>
                <a:cubicBezTo>
                  <a:pt x="5045" y="2744"/>
                  <a:pt x="4148" y="3618"/>
                  <a:pt x="3312" y="4548"/>
                </a:cubicBezTo>
                <a:cubicBezTo>
                  <a:pt x="2144" y="5839"/>
                  <a:pt x="1048" y="7179"/>
                  <a:pt x="0" y="8555"/>
                </a:cubicBezTo>
                <a:lnTo>
                  <a:pt x="13421" y="8555"/>
                </a:lnTo>
                <a:cubicBezTo>
                  <a:pt x="11327" y="5856"/>
                  <a:pt x="9362" y="3073"/>
                  <a:pt x="7831" y="0"/>
                </a:cubicBezTo>
                <a:close/>
              </a:path>
            </a:pathLst>
          </a:custGeom>
          <a:solidFill>
            <a:srgbClr val="90B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23"/>
          <p:cNvSpPr/>
          <p:nvPr/>
        </p:nvSpPr>
        <p:spPr>
          <a:xfrm>
            <a:off x="2324733" y="4803968"/>
            <a:ext cx="4356565" cy="351991"/>
          </a:xfrm>
          <a:custGeom>
            <a:rect b="b" l="l" r="r" t="t"/>
            <a:pathLst>
              <a:path extrusionOk="0" h="21681" w="268344">
                <a:moveTo>
                  <a:pt x="15343" y="0"/>
                </a:moveTo>
                <a:cubicBezTo>
                  <a:pt x="6870" y="0"/>
                  <a:pt x="1" y="9707"/>
                  <a:pt x="1" y="21680"/>
                </a:cubicBezTo>
                <a:lnTo>
                  <a:pt x="268344" y="21680"/>
                </a:lnTo>
                <a:cubicBezTo>
                  <a:pt x="268344" y="9707"/>
                  <a:pt x="261473" y="0"/>
                  <a:pt x="25300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3"/>
          <p:cNvSpPr/>
          <p:nvPr/>
        </p:nvSpPr>
        <p:spPr>
          <a:xfrm>
            <a:off x="3840124" y="3918511"/>
            <a:ext cx="351488" cy="1045550"/>
          </a:xfrm>
          <a:custGeom>
            <a:rect b="b" l="l" r="r" t="t"/>
            <a:pathLst>
              <a:path extrusionOk="0" h="64401" w="21650">
                <a:moveTo>
                  <a:pt x="1145" y="1"/>
                </a:moveTo>
                <a:cubicBezTo>
                  <a:pt x="513" y="1"/>
                  <a:pt x="0" y="513"/>
                  <a:pt x="0" y="1146"/>
                </a:cubicBezTo>
                <a:lnTo>
                  <a:pt x="0" y="64400"/>
                </a:lnTo>
                <a:lnTo>
                  <a:pt x="21648" y="64400"/>
                </a:lnTo>
                <a:lnTo>
                  <a:pt x="21650" y="1146"/>
                </a:lnTo>
                <a:cubicBezTo>
                  <a:pt x="21650" y="513"/>
                  <a:pt x="21137" y="1"/>
                  <a:pt x="20505" y="1"/>
                </a:cubicBezTo>
                <a:close/>
              </a:path>
            </a:pathLst>
          </a:custGeom>
          <a:solidFill>
            <a:srgbClr val="66AA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23"/>
          <p:cNvSpPr/>
          <p:nvPr/>
        </p:nvSpPr>
        <p:spPr>
          <a:xfrm>
            <a:off x="3878552" y="3965787"/>
            <a:ext cx="59810" cy="59810"/>
          </a:xfrm>
          <a:custGeom>
            <a:rect b="b" l="l" r="r" t="t"/>
            <a:pathLst>
              <a:path extrusionOk="0" h="3684" w="3684">
                <a:moveTo>
                  <a:pt x="1841" y="0"/>
                </a:moveTo>
                <a:cubicBezTo>
                  <a:pt x="821" y="0"/>
                  <a:pt x="1" y="821"/>
                  <a:pt x="1" y="1841"/>
                </a:cubicBezTo>
                <a:lnTo>
                  <a:pt x="1" y="1842"/>
                </a:lnTo>
                <a:cubicBezTo>
                  <a:pt x="1" y="2862"/>
                  <a:pt x="821" y="3683"/>
                  <a:pt x="1841" y="3683"/>
                </a:cubicBezTo>
                <a:lnTo>
                  <a:pt x="1843" y="3683"/>
                </a:lnTo>
                <a:cubicBezTo>
                  <a:pt x="2863" y="3683"/>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23"/>
          <p:cNvSpPr/>
          <p:nvPr/>
        </p:nvSpPr>
        <p:spPr>
          <a:xfrm>
            <a:off x="3171627" y="3714261"/>
            <a:ext cx="55276" cy="220978"/>
          </a:xfrm>
          <a:custGeom>
            <a:rect b="b" l="l" r="r" t="t"/>
            <a:pathLst>
              <a:path extrusionOk="0" h="6988" w="1748">
                <a:moveTo>
                  <a:pt x="874" y="0"/>
                </a:moveTo>
                <a:cubicBezTo>
                  <a:pt x="404" y="0"/>
                  <a:pt x="19" y="376"/>
                  <a:pt x="0" y="845"/>
                </a:cubicBezTo>
                <a:lnTo>
                  <a:pt x="0" y="6105"/>
                </a:lnTo>
                <a:cubicBezTo>
                  <a:pt x="0" y="6593"/>
                  <a:pt x="395" y="6988"/>
                  <a:pt x="874" y="6988"/>
                </a:cubicBezTo>
                <a:cubicBezTo>
                  <a:pt x="1362" y="6978"/>
                  <a:pt x="1747" y="6593"/>
                  <a:pt x="1747" y="6105"/>
                </a:cubicBezTo>
                <a:lnTo>
                  <a:pt x="1747" y="845"/>
                </a:lnTo>
                <a:cubicBezTo>
                  <a:pt x="1738" y="376"/>
                  <a:pt x="1343" y="0"/>
                  <a:pt x="87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23"/>
          <p:cNvSpPr/>
          <p:nvPr/>
        </p:nvSpPr>
        <p:spPr>
          <a:xfrm>
            <a:off x="3059363" y="3906121"/>
            <a:ext cx="279796" cy="139898"/>
          </a:xfrm>
          <a:custGeom>
            <a:rect b="b" l="l" r="r" t="t"/>
            <a:pathLst>
              <a:path extrusionOk="0" h="4424" w="8848">
                <a:moveTo>
                  <a:pt x="4424" y="0"/>
                </a:moveTo>
                <a:cubicBezTo>
                  <a:pt x="1982" y="0"/>
                  <a:pt x="0" y="1982"/>
                  <a:pt x="0" y="4424"/>
                </a:cubicBezTo>
                <a:lnTo>
                  <a:pt x="8847" y="4424"/>
                </a:lnTo>
                <a:cubicBezTo>
                  <a:pt x="8847" y="1982"/>
                  <a:pt x="6866" y="0"/>
                  <a:pt x="4424" y="0"/>
                </a:cubicBez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23"/>
          <p:cNvSpPr/>
          <p:nvPr/>
        </p:nvSpPr>
        <p:spPr>
          <a:xfrm>
            <a:off x="3032926" y="4032331"/>
            <a:ext cx="333238" cy="942414"/>
          </a:xfrm>
          <a:custGeom>
            <a:rect b="b" l="l" r="r" t="t"/>
            <a:pathLst>
              <a:path extrusionOk="0" h="29802" w="10538">
                <a:moveTo>
                  <a:pt x="883" y="1"/>
                </a:moveTo>
                <a:cubicBezTo>
                  <a:pt x="395" y="1"/>
                  <a:pt x="0" y="386"/>
                  <a:pt x="0" y="874"/>
                </a:cubicBezTo>
                <a:lnTo>
                  <a:pt x="0" y="29801"/>
                </a:lnTo>
                <a:lnTo>
                  <a:pt x="9712" y="29801"/>
                </a:lnTo>
                <a:cubicBezTo>
                  <a:pt x="10172" y="29773"/>
                  <a:pt x="10538" y="29388"/>
                  <a:pt x="10519" y="28918"/>
                </a:cubicBezTo>
                <a:lnTo>
                  <a:pt x="10519" y="874"/>
                </a:lnTo>
                <a:cubicBezTo>
                  <a:pt x="10519" y="386"/>
                  <a:pt x="10125" y="1"/>
                  <a:pt x="964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23"/>
          <p:cNvSpPr/>
          <p:nvPr/>
        </p:nvSpPr>
        <p:spPr>
          <a:xfrm>
            <a:off x="3116064" y="4116387"/>
            <a:ext cx="55592" cy="109920"/>
          </a:xfrm>
          <a:custGeom>
            <a:rect b="b" l="l" r="r" t="t"/>
            <a:pathLst>
              <a:path extrusionOk="0" h="3476" w="1758">
                <a:moveTo>
                  <a:pt x="884" y="1"/>
                </a:moveTo>
                <a:cubicBezTo>
                  <a:pt x="405" y="1"/>
                  <a:pt x="20" y="367"/>
                  <a:pt x="1" y="846"/>
                </a:cubicBezTo>
                <a:lnTo>
                  <a:pt x="1" y="2602"/>
                </a:lnTo>
                <a:cubicBezTo>
                  <a:pt x="1" y="3081"/>
                  <a:pt x="395" y="3476"/>
                  <a:pt x="884" y="3476"/>
                </a:cubicBezTo>
                <a:cubicBezTo>
                  <a:pt x="1363" y="3476"/>
                  <a:pt x="1757" y="3081"/>
                  <a:pt x="1757" y="2602"/>
                </a:cubicBezTo>
                <a:lnTo>
                  <a:pt x="1757" y="846"/>
                </a:lnTo>
                <a:cubicBezTo>
                  <a:pt x="1738" y="367"/>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3"/>
          <p:cNvSpPr/>
          <p:nvPr/>
        </p:nvSpPr>
        <p:spPr>
          <a:xfrm>
            <a:off x="5457001" y="4239675"/>
            <a:ext cx="439539" cy="719424"/>
          </a:xfrm>
          <a:custGeom>
            <a:rect b="b" l="l" r="r" t="t"/>
            <a:pathLst>
              <a:path extrusionOk="0" h="18409" w="13150">
                <a:moveTo>
                  <a:pt x="1" y="0"/>
                </a:moveTo>
                <a:lnTo>
                  <a:pt x="1" y="18408"/>
                </a:lnTo>
                <a:lnTo>
                  <a:pt x="12266" y="18408"/>
                </a:lnTo>
                <a:cubicBezTo>
                  <a:pt x="12755" y="18408"/>
                  <a:pt x="13149" y="18014"/>
                  <a:pt x="13149" y="17525"/>
                </a:cubicBezTo>
                <a:lnTo>
                  <a:pt x="13149" y="442"/>
                </a:lnTo>
                <a:lnTo>
                  <a:pt x="12745" y="0"/>
                </a:lnTo>
                <a:lnTo>
                  <a:pt x="2161" y="0"/>
                </a:lnTo>
                <a:lnTo>
                  <a:pt x="1757" y="442"/>
                </a:lnTo>
                <a:lnTo>
                  <a:pt x="1757" y="0"/>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3"/>
          <p:cNvSpPr/>
          <p:nvPr/>
        </p:nvSpPr>
        <p:spPr>
          <a:xfrm>
            <a:off x="5552576" y="4342425"/>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38"/>
                  <a:pt x="2631" y="1344"/>
                  <a:pt x="2631" y="874"/>
                </a:cubicBezTo>
                <a:cubicBezTo>
                  <a:pt x="2631" y="405"/>
                  <a:pt x="2255" y="2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3"/>
          <p:cNvSpPr/>
          <p:nvPr/>
        </p:nvSpPr>
        <p:spPr>
          <a:xfrm>
            <a:off x="5552576" y="4479323"/>
            <a:ext cx="102819" cy="68703"/>
          </a:xfrm>
          <a:custGeom>
            <a:rect b="b" l="l" r="r" t="t"/>
            <a:pathLst>
              <a:path extrusionOk="0" h="1758" w="2631">
                <a:moveTo>
                  <a:pt x="878" y="0"/>
                </a:moveTo>
                <a:cubicBezTo>
                  <a:pt x="395" y="0"/>
                  <a:pt x="1" y="388"/>
                  <a:pt x="1" y="874"/>
                </a:cubicBezTo>
                <a:cubicBezTo>
                  <a:pt x="1" y="1361"/>
                  <a:pt x="396" y="1758"/>
                  <a:pt x="879" y="1758"/>
                </a:cubicBezTo>
                <a:cubicBezTo>
                  <a:pt x="890" y="1758"/>
                  <a:pt x="901" y="1758"/>
                  <a:pt x="912" y="1757"/>
                </a:cubicBezTo>
                <a:lnTo>
                  <a:pt x="1785" y="1757"/>
                </a:lnTo>
                <a:cubicBezTo>
                  <a:pt x="2255" y="1738"/>
                  <a:pt x="2631" y="1353"/>
                  <a:pt x="2631" y="874"/>
                </a:cubicBezTo>
                <a:cubicBezTo>
                  <a:pt x="2631" y="405"/>
                  <a:pt x="2255" y="20"/>
                  <a:pt x="1785" y="1"/>
                </a:cubicBezTo>
                <a:lnTo>
                  <a:pt x="912" y="1"/>
                </a:lnTo>
                <a:cubicBezTo>
                  <a:pt x="901"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3"/>
          <p:cNvSpPr/>
          <p:nvPr/>
        </p:nvSpPr>
        <p:spPr>
          <a:xfrm>
            <a:off x="5553709" y="4616259"/>
            <a:ext cx="102780" cy="68664"/>
          </a:xfrm>
          <a:custGeom>
            <a:rect b="b" l="l" r="r" t="t"/>
            <a:pathLst>
              <a:path extrusionOk="0" h="1757" w="2630">
                <a:moveTo>
                  <a:pt x="883" y="0"/>
                </a:moveTo>
                <a:cubicBezTo>
                  <a:pt x="395" y="0"/>
                  <a:pt x="0" y="395"/>
                  <a:pt x="0" y="883"/>
                </a:cubicBezTo>
                <a:cubicBezTo>
                  <a:pt x="0" y="1362"/>
                  <a:pt x="395" y="1756"/>
                  <a:pt x="883" y="1756"/>
                </a:cubicBezTo>
                <a:lnTo>
                  <a:pt x="1756" y="1756"/>
                </a:lnTo>
                <a:cubicBezTo>
                  <a:pt x="2245" y="1756"/>
                  <a:pt x="2630" y="1362"/>
                  <a:pt x="2630" y="883"/>
                </a:cubicBezTo>
                <a:cubicBezTo>
                  <a:pt x="2630" y="395"/>
                  <a:pt x="2245" y="0"/>
                  <a:pt x="175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23"/>
          <p:cNvSpPr/>
          <p:nvPr/>
        </p:nvSpPr>
        <p:spPr>
          <a:xfrm>
            <a:off x="5552576" y="4753508"/>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29"/>
                  <a:pt x="2631" y="1344"/>
                  <a:pt x="2631" y="874"/>
                </a:cubicBezTo>
                <a:cubicBezTo>
                  <a:pt x="2631" y="405"/>
                  <a:pt x="2255" y="1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3"/>
          <p:cNvSpPr/>
          <p:nvPr/>
        </p:nvSpPr>
        <p:spPr>
          <a:xfrm>
            <a:off x="5725114" y="4342699"/>
            <a:ext cx="70852" cy="68038"/>
          </a:xfrm>
          <a:custGeom>
            <a:rect b="b" l="l" r="r" t="t"/>
            <a:pathLst>
              <a:path extrusionOk="0" h="1741" w="1813">
                <a:moveTo>
                  <a:pt x="875" y="1"/>
                </a:moveTo>
                <a:cubicBezTo>
                  <a:pt x="651" y="1"/>
                  <a:pt x="428" y="83"/>
                  <a:pt x="254" y="247"/>
                </a:cubicBezTo>
                <a:cubicBezTo>
                  <a:pt x="169" y="332"/>
                  <a:pt x="113" y="426"/>
                  <a:pt x="66" y="539"/>
                </a:cubicBezTo>
                <a:cubicBezTo>
                  <a:pt x="28" y="642"/>
                  <a:pt x="0" y="755"/>
                  <a:pt x="0" y="867"/>
                </a:cubicBezTo>
                <a:cubicBezTo>
                  <a:pt x="0" y="1102"/>
                  <a:pt x="94" y="1327"/>
                  <a:pt x="254" y="1487"/>
                </a:cubicBezTo>
                <a:cubicBezTo>
                  <a:pt x="338" y="1572"/>
                  <a:pt x="432" y="1628"/>
                  <a:pt x="545" y="1675"/>
                </a:cubicBezTo>
                <a:cubicBezTo>
                  <a:pt x="648" y="1722"/>
                  <a:pt x="761" y="1741"/>
                  <a:pt x="874" y="1741"/>
                </a:cubicBezTo>
                <a:cubicBezTo>
                  <a:pt x="1108" y="1741"/>
                  <a:pt x="1334" y="1647"/>
                  <a:pt x="1503" y="1487"/>
                </a:cubicBezTo>
                <a:cubicBezTo>
                  <a:pt x="1578" y="1403"/>
                  <a:pt x="1634" y="1309"/>
                  <a:pt x="1681" y="1205"/>
                </a:cubicBezTo>
                <a:cubicBezTo>
                  <a:pt x="1813" y="877"/>
                  <a:pt x="1738" y="501"/>
                  <a:pt x="1503" y="247"/>
                </a:cubicBezTo>
                <a:cubicBezTo>
                  <a:pt x="1324" y="83"/>
                  <a:pt x="1099" y="1"/>
                  <a:pt x="87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3"/>
          <p:cNvSpPr/>
          <p:nvPr/>
        </p:nvSpPr>
        <p:spPr>
          <a:xfrm>
            <a:off x="5725114" y="4479245"/>
            <a:ext cx="68664" cy="68781"/>
          </a:xfrm>
          <a:custGeom>
            <a:rect b="b" l="l" r="r" t="t"/>
            <a:pathLst>
              <a:path extrusionOk="0" h="1760" w="1757">
                <a:moveTo>
                  <a:pt x="863" y="1"/>
                </a:moveTo>
                <a:cubicBezTo>
                  <a:pt x="516" y="1"/>
                  <a:pt x="193" y="213"/>
                  <a:pt x="66" y="548"/>
                </a:cubicBezTo>
                <a:cubicBezTo>
                  <a:pt x="28" y="651"/>
                  <a:pt x="0" y="764"/>
                  <a:pt x="0" y="876"/>
                </a:cubicBezTo>
                <a:cubicBezTo>
                  <a:pt x="0" y="942"/>
                  <a:pt x="10" y="999"/>
                  <a:pt x="19" y="1055"/>
                </a:cubicBezTo>
                <a:cubicBezTo>
                  <a:pt x="28" y="1111"/>
                  <a:pt x="47" y="1168"/>
                  <a:pt x="66" y="1215"/>
                </a:cubicBezTo>
                <a:cubicBezTo>
                  <a:pt x="85" y="1271"/>
                  <a:pt x="113" y="1318"/>
                  <a:pt x="150" y="1374"/>
                </a:cubicBezTo>
                <a:lnTo>
                  <a:pt x="254" y="1506"/>
                </a:lnTo>
                <a:cubicBezTo>
                  <a:pt x="423" y="1665"/>
                  <a:pt x="648" y="1750"/>
                  <a:pt x="874" y="1759"/>
                </a:cubicBezTo>
                <a:cubicBezTo>
                  <a:pt x="930" y="1759"/>
                  <a:pt x="996" y="1750"/>
                  <a:pt x="1052" y="1740"/>
                </a:cubicBezTo>
                <a:cubicBezTo>
                  <a:pt x="1108" y="1731"/>
                  <a:pt x="1155" y="1712"/>
                  <a:pt x="1212" y="1684"/>
                </a:cubicBezTo>
                <a:cubicBezTo>
                  <a:pt x="1268" y="1665"/>
                  <a:pt x="1315" y="1637"/>
                  <a:pt x="1371" y="1609"/>
                </a:cubicBezTo>
                <a:lnTo>
                  <a:pt x="1503" y="1506"/>
                </a:lnTo>
                <a:lnTo>
                  <a:pt x="1606" y="1374"/>
                </a:lnTo>
                <a:cubicBezTo>
                  <a:pt x="1634" y="1318"/>
                  <a:pt x="1663" y="1271"/>
                  <a:pt x="1681" y="1215"/>
                </a:cubicBezTo>
                <a:cubicBezTo>
                  <a:pt x="1710" y="1168"/>
                  <a:pt x="1728" y="1111"/>
                  <a:pt x="1738" y="1055"/>
                </a:cubicBezTo>
                <a:cubicBezTo>
                  <a:pt x="1747" y="999"/>
                  <a:pt x="1747" y="942"/>
                  <a:pt x="1756" y="876"/>
                </a:cubicBezTo>
                <a:cubicBezTo>
                  <a:pt x="1747" y="651"/>
                  <a:pt x="1663" y="426"/>
                  <a:pt x="1503" y="257"/>
                </a:cubicBezTo>
                <a:cubicBezTo>
                  <a:pt x="1456" y="219"/>
                  <a:pt x="1409" y="181"/>
                  <a:pt x="1371" y="153"/>
                </a:cubicBezTo>
                <a:cubicBezTo>
                  <a:pt x="1315" y="116"/>
                  <a:pt x="1268" y="97"/>
                  <a:pt x="1212" y="78"/>
                </a:cubicBezTo>
                <a:cubicBezTo>
                  <a:pt x="1155" y="50"/>
                  <a:pt x="1108" y="31"/>
                  <a:pt x="1052" y="22"/>
                </a:cubicBezTo>
                <a:cubicBezTo>
                  <a:pt x="989" y="7"/>
                  <a:pt x="926" y="1"/>
                  <a:pt x="86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23"/>
          <p:cNvSpPr/>
          <p:nvPr/>
        </p:nvSpPr>
        <p:spPr>
          <a:xfrm>
            <a:off x="5713351" y="4616298"/>
            <a:ext cx="92072" cy="68624"/>
          </a:xfrm>
          <a:custGeom>
            <a:rect b="b" l="l" r="r" t="t"/>
            <a:pathLst>
              <a:path extrusionOk="0" h="1756" w="2356">
                <a:moveTo>
                  <a:pt x="1176" y="1"/>
                </a:moveTo>
                <a:cubicBezTo>
                  <a:pt x="944" y="1"/>
                  <a:pt x="720" y="88"/>
                  <a:pt x="555" y="253"/>
                </a:cubicBezTo>
                <a:cubicBezTo>
                  <a:pt x="1" y="807"/>
                  <a:pt x="395" y="1755"/>
                  <a:pt x="1175" y="1755"/>
                </a:cubicBezTo>
                <a:cubicBezTo>
                  <a:pt x="1178" y="1755"/>
                  <a:pt x="1182" y="1756"/>
                  <a:pt x="1186" y="1756"/>
                </a:cubicBezTo>
                <a:cubicBezTo>
                  <a:pt x="1967" y="1756"/>
                  <a:pt x="2355" y="804"/>
                  <a:pt x="1804" y="262"/>
                </a:cubicBezTo>
                <a:cubicBezTo>
                  <a:pt x="1757" y="225"/>
                  <a:pt x="1710" y="187"/>
                  <a:pt x="1672" y="149"/>
                </a:cubicBezTo>
                <a:cubicBezTo>
                  <a:pt x="1616" y="121"/>
                  <a:pt x="1569" y="93"/>
                  <a:pt x="1513" y="74"/>
                </a:cubicBezTo>
                <a:cubicBezTo>
                  <a:pt x="1456" y="46"/>
                  <a:pt x="1409" y="27"/>
                  <a:pt x="1353" y="18"/>
                </a:cubicBezTo>
                <a:cubicBezTo>
                  <a:pt x="1294" y="7"/>
                  <a:pt x="1235" y="1"/>
                  <a:pt x="117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23"/>
          <p:cNvSpPr/>
          <p:nvPr/>
        </p:nvSpPr>
        <p:spPr>
          <a:xfrm>
            <a:off x="5712609" y="4753742"/>
            <a:ext cx="93831" cy="68077"/>
          </a:xfrm>
          <a:custGeom>
            <a:rect b="b" l="l" r="r" t="t"/>
            <a:pathLst>
              <a:path extrusionOk="0" h="1742" w="2401">
                <a:moveTo>
                  <a:pt x="1214" y="1"/>
                </a:moveTo>
                <a:cubicBezTo>
                  <a:pt x="1105" y="1"/>
                  <a:pt x="991" y="22"/>
                  <a:pt x="874" y="70"/>
                </a:cubicBezTo>
                <a:cubicBezTo>
                  <a:pt x="1" y="436"/>
                  <a:pt x="245" y="1732"/>
                  <a:pt x="1194" y="1742"/>
                </a:cubicBezTo>
                <a:cubicBezTo>
                  <a:pt x="1428" y="1742"/>
                  <a:pt x="1654" y="1648"/>
                  <a:pt x="1823" y="1488"/>
                </a:cubicBezTo>
                <a:cubicBezTo>
                  <a:pt x="2401" y="910"/>
                  <a:pt x="1921" y="1"/>
                  <a:pt x="121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23"/>
          <p:cNvSpPr/>
          <p:nvPr/>
        </p:nvSpPr>
        <p:spPr>
          <a:xfrm>
            <a:off x="5451281" y="4120021"/>
            <a:ext cx="445278" cy="136936"/>
          </a:xfrm>
          <a:custGeom>
            <a:rect b="b" l="l" r="r" t="t"/>
            <a:pathLst>
              <a:path extrusionOk="0" h="3504" w="11394">
                <a:moveTo>
                  <a:pt x="3927" y="0"/>
                </a:moveTo>
                <a:cubicBezTo>
                  <a:pt x="3495" y="0"/>
                  <a:pt x="3081" y="179"/>
                  <a:pt x="2781" y="498"/>
                </a:cubicBezTo>
                <a:lnTo>
                  <a:pt x="405" y="3062"/>
                </a:lnTo>
                <a:lnTo>
                  <a:pt x="1" y="3504"/>
                </a:lnTo>
                <a:lnTo>
                  <a:pt x="11393" y="3504"/>
                </a:lnTo>
                <a:lnTo>
                  <a:pt x="10989" y="3062"/>
                </a:lnTo>
                <a:lnTo>
                  <a:pt x="8613" y="517"/>
                </a:lnTo>
                <a:cubicBezTo>
                  <a:pt x="8322" y="188"/>
                  <a:pt x="7899" y="0"/>
                  <a:pt x="7458" y="0"/>
                </a:cubicBezTo>
                <a:close/>
              </a:path>
            </a:pathLst>
          </a:custGeom>
          <a:solidFill>
            <a:srgbClr val="9AD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23"/>
          <p:cNvSpPr/>
          <p:nvPr/>
        </p:nvSpPr>
        <p:spPr>
          <a:xfrm>
            <a:off x="3226874" y="4116387"/>
            <a:ext cx="55561" cy="109920"/>
          </a:xfrm>
          <a:custGeom>
            <a:rect b="b" l="l" r="r" t="t"/>
            <a:pathLst>
              <a:path extrusionOk="0" h="3476" w="1757">
                <a:moveTo>
                  <a:pt x="883" y="1"/>
                </a:moveTo>
                <a:cubicBezTo>
                  <a:pt x="413" y="1"/>
                  <a:pt x="19" y="367"/>
                  <a:pt x="10" y="846"/>
                </a:cubicBezTo>
                <a:lnTo>
                  <a:pt x="10" y="2602"/>
                </a:lnTo>
                <a:cubicBezTo>
                  <a:pt x="0" y="3081"/>
                  <a:pt x="395" y="3476"/>
                  <a:pt x="883" y="3476"/>
                </a:cubicBezTo>
                <a:cubicBezTo>
                  <a:pt x="1362" y="3476"/>
                  <a:pt x="1756" y="3081"/>
                  <a:pt x="1756" y="2602"/>
                </a:cubicBezTo>
                <a:lnTo>
                  <a:pt x="1756" y="846"/>
                </a:lnTo>
                <a:cubicBezTo>
                  <a:pt x="1738" y="367"/>
                  <a:pt x="1353" y="1"/>
                  <a:pt x="88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23"/>
          <p:cNvSpPr/>
          <p:nvPr/>
        </p:nvSpPr>
        <p:spPr>
          <a:xfrm>
            <a:off x="3115495" y="4280639"/>
            <a:ext cx="56762" cy="112007"/>
          </a:xfrm>
          <a:custGeom>
            <a:rect b="b" l="l" r="r" t="t"/>
            <a:pathLst>
              <a:path extrusionOk="0" h="3542" w="1795">
                <a:moveTo>
                  <a:pt x="902" y="0"/>
                </a:moveTo>
                <a:cubicBezTo>
                  <a:pt x="404" y="0"/>
                  <a:pt x="0" y="414"/>
                  <a:pt x="19" y="911"/>
                </a:cubicBezTo>
                <a:lnTo>
                  <a:pt x="19" y="2668"/>
                </a:lnTo>
                <a:cubicBezTo>
                  <a:pt x="19" y="3147"/>
                  <a:pt x="413" y="3541"/>
                  <a:pt x="902" y="3541"/>
                </a:cubicBezTo>
                <a:cubicBezTo>
                  <a:pt x="1381" y="3541"/>
                  <a:pt x="1775" y="3147"/>
                  <a:pt x="1775" y="2668"/>
                </a:cubicBezTo>
                <a:lnTo>
                  <a:pt x="1775" y="911"/>
                </a:lnTo>
                <a:cubicBezTo>
                  <a:pt x="1794" y="414"/>
                  <a:pt x="1390" y="0"/>
                  <a:pt x="902"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23"/>
          <p:cNvSpPr/>
          <p:nvPr/>
        </p:nvSpPr>
        <p:spPr>
          <a:xfrm>
            <a:off x="3226557" y="4280639"/>
            <a:ext cx="56478" cy="112007"/>
          </a:xfrm>
          <a:custGeom>
            <a:rect b="b" l="l" r="r" t="t"/>
            <a:pathLst>
              <a:path extrusionOk="0" h="3542" w="1786">
                <a:moveTo>
                  <a:pt x="893" y="0"/>
                </a:moveTo>
                <a:cubicBezTo>
                  <a:pt x="395" y="0"/>
                  <a:pt x="1" y="414"/>
                  <a:pt x="20" y="911"/>
                </a:cubicBezTo>
                <a:lnTo>
                  <a:pt x="20" y="2668"/>
                </a:lnTo>
                <a:cubicBezTo>
                  <a:pt x="10" y="3147"/>
                  <a:pt x="405" y="3541"/>
                  <a:pt x="893" y="3541"/>
                </a:cubicBezTo>
                <a:cubicBezTo>
                  <a:pt x="1372" y="3541"/>
                  <a:pt x="1766" y="3147"/>
                  <a:pt x="1766" y="2668"/>
                </a:cubicBezTo>
                <a:lnTo>
                  <a:pt x="1766"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23"/>
          <p:cNvSpPr/>
          <p:nvPr/>
        </p:nvSpPr>
        <p:spPr>
          <a:xfrm>
            <a:off x="3116064" y="4449035"/>
            <a:ext cx="55592" cy="109920"/>
          </a:xfrm>
          <a:custGeom>
            <a:rect b="b" l="l" r="r" t="t"/>
            <a:pathLst>
              <a:path extrusionOk="0" h="3476" w="1758">
                <a:moveTo>
                  <a:pt x="884" y="1"/>
                </a:moveTo>
                <a:cubicBezTo>
                  <a:pt x="405" y="1"/>
                  <a:pt x="20" y="376"/>
                  <a:pt x="1" y="846"/>
                </a:cubicBezTo>
                <a:lnTo>
                  <a:pt x="1" y="2593"/>
                </a:lnTo>
                <a:cubicBezTo>
                  <a:pt x="1" y="3081"/>
                  <a:pt x="395" y="3466"/>
                  <a:pt x="884" y="3476"/>
                </a:cubicBezTo>
                <a:cubicBezTo>
                  <a:pt x="1363" y="3476"/>
                  <a:pt x="1757" y="3081"/>
                  <a:pt x="1757" y="2593"/>
                </a:cubicBezTo>
                <a:lnTo>
                  <a:pt x="1757" y="846"/>
                </a:lnTo>
                <a:cubicBezTo>
                  <a:pt x="1738" y="376"/>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23"/>
          <p:cNvSpPr/>
          <p:nvPr/>
        </p:nvSpPr>
        <p:spPr>
          <a:xfrm>
            <a:off x="3227158" y="4449035"/>
            <a:ext cx="55276" cy="109920"/>
          </a:xfrm>
          <a:custGeom>
            <a:rect b="b" l="l" r="r" t="t"/>
            <a:pathLst>
              <a:path extrusionOk="0" h="3476" w="1748">
                <a:moveTo>
                  <a:pt x="874" y="1"/>
                </a:moveTo>
                <a:cubicBezTo>
                  <a:pt x="404" y="1"/>
                  <a:pt x="10" y="376"/>
                  <a:pt x="1" y="846"/>
                </a:cubicBezTo>
                <a:lnTo>
                  <a:pt x="1" y="2593"/>
                </a:lnTo>
                <a:cubicBezTo>
                  <a:pt x="1" y="3081"/>
                  <a:pt x="386" y="3476"/>
                  <a:pt x="874" y="3476"/>
                </a:cubicBezTo>
                <a:cubicBezTo>
                  <a:pt x="1353" y="3466"/>
                  <a:pt x="1747" y="3081"/>
                  <a:pt x="1747" y="2593"/>
                </a:cubicBezTo>
                <a:lnTo>
                  <a:pt x="1747" y="846"/>
                </a:lnTo>
                <a:cubicBezTo>
                  <a:pt x="1729"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23"/>
          <p:cNvSpPr/>
          <p:nvPr/>
        </p:nvSpPr>
        <p:spPr>
          <a:xfrm>
            <a:off x="3116064" y="4615375"/>
            <a:ext cx="55592" cy="109888"/>
          </a:xfrm>
          <a:custGeom>
            <a:rect b="b" l="l" r="r" t="t"/>
            <a:pathLst>
              <a:path extrusionOk="0" h="3475" w="1758">
                <a:moveTo>
                  <a:pt x="884" y="0"/>
                </a:moveTo>
                <a:cubicBezTo>
                  <a:pt x="405" y="0"/>
                  <a:pt x="20" y="366"/>
                  <a:pt x="1" y="845"/>
                </a:cubicBezTo>
                <a:lnTo>
                  <a:pt x="1" y="2592"/>
                </a:lnTo>
                <a:cubicBezTo>
                  <a:pt x="1" y="3081"/>
                  <a:pt x="395" y="3475"/>
                  <a:pt x="884" y="3475"/>
                </a:cubicBezTo>
                <a:cubicBezTo>
                  <a:pt x="1363" y="3475"/>
                  <a:pt x="1757" y="3081"/>
                  <a:pt x="1757" y="2592"/>
                </a:cubicBezTo>
                <a:lnTo>
                  <a:pt x="1757" y="845"/>
                </a:lnTo>
                <a:cubicBezTo>
                  <a:pt x="1738" y="366"/>
                  <a:pt x="1353" y="0"/>
                  <a:pt x="88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23"/>
          <p:cNvSpPr/>
          <p:nvPr/>
        </p:nvSpPr>
        <p:spPr>
          <a:xfrm>
            <a:off x="3226874" y="4615375"/>
            <a:ext cx="55561" cy="109888"/>
          </a:xfrm>
          <a:custGeom>
            <a:rect b="b" l="l" r="r" t="t"/>
            <a:pathLst>
              <a:path extrusionOk="0" h="3475" w="1757">
                <a:moveTo>
                  <a:pt x="883" y="0"/>
                </a:moveTo>
                <a:cubicBezTo>
                  <a:pt x="413" y="0"/>
                  <a:pt x="19" y="366"/>
                  <a:pt x="10" y="845"/>
                </a:cubicBezTo>
                <a:lnTo>
                  <a:pt x="10" y="2592"/>
                </a:lnTo>
                <a:cubicBezTo>
                  <a:pt x="0" y="3081"/>
                  <a:pt x="395" y="3475"/>
                  <a:pt x="883" y="3475"/>
                </a:cubicBezTo>
                <a:cubicBezTo>
                  <a:pt x="1362" y="3475"/>
                  <a:pt x="1756" y="3081"/>
                  <a:pt x="1756" y="2592"/>
                </a:cubicBezTo>
                <a:lnTo>
                  <a:pt x="1756" y="845"/>
                </a:lnTo>
                <a:cubicBezTo>
                  <a:pt x="1738" y="366"/>
                  <a:pt x="1353" y="0"/>
                  <a:pt x="88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23"/>
          <p:cNvSpPr/>
          <p:nvPr/>
        </p:nvSpPr>
        <p:spPr>
          <a:xfrm>
            <a:off x="3115495" y="4779596"/>
            <a:ext cx="56762" cy="112007"/>
          </a:xfrm>
          <a:custGeom>
            <a:rect b="b" l="l" r="r" t="t"/>
            <a:pathLst>
              <a:path extrusionOk="0" h="3542" w="1795">
                <a:moveTo>
                  <a:pt x="902" y="1"/>
                </a:moveTo>
                <a:cubicBezTo>
                  <a:pt x="404" y="1"/>
                  <a:pt x="0" y="414"/>
                  <a:pt x="19" y="912"/>
                </a:cubicBezTo>
                <a:lnTo>
                  <a:pt x="19" y="2659"/>
                </a:lnTo>
                <a:cubicBezTo>
                  <a:pt x="19" y="3147"/>
                  <a:pt x="413" y="3541"/>
                  <a:pt x="902" y="3541"/>
                </a:cubicBezTo>
                <a:cubicBezTo>
                  <a:pt x="1381" y="3541"/>
                  <a:pt x="1775" y="3147"/>
                  <a:pt x="1775" y="2659"/>
                </a:cubicBezTo>
                <a:lnTo>
                  <a:pt x="1775" y="912"/>
                </a:lnTo>
                <a:cubicBezTo>
                  <a:pt x="1794" y="414"/>
                  <a:pt x="1390" y="1"/>
                  <a:pt x="902"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23"/>
          <p:cNvSpPr/>
          <p:nvPr/>
        </p:nvSpPr>
        <p:spPr>
          <a:xfrm>
            <a:off x="3226557" y="4779596"/>
            <a:ext cx="56478" cy="112007"/>
          </a:xfrm>
          <a:custGeom>
            <a:rect b="b" l="l" r="r" t="t"/>
            <a:pathLst>
              <a:path extrusionOk="0" h="3542" w="1786">
                <a:moveTo>
                  <a:pt x="893" y="1"/>
                </a:moveTo>
                <a:cubicBezTo>
                  <a:pt x="395" y="1"/>
                  <a:pt x="1" y="414"/>
                  <a:pt x="20" y="912"/>
                </a:cubicBezTo>
                <a:lnTo>
                  <a:pt x="20" y="2659"/>
                </a:lnTo>
                <a:cubicBezTo>
                  <a:pt x="10" y="3147"/>
                  <a:pt x="405" y="3541"/>
                  <a:pt x="893" y="3541"/>
                </a:cubicBezTo>
                <a:cubicBezTo>
                  <a:pt x="1372" y="3541"/>
                  <a:pt x="1766" y="3147"/>
                  <a:pt x="1766" y="2659"/>
                </a:cubicBezTo>
                <a:lnTo>
                  <a:pt x="1766" y="912"/>
                </a:lnTo>
                <a:cubicBezTo>
                  <a:pt x="1785" y="414"/>
                  <a:pt x="1391" y="1"/>
                  <a:pt x="89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23"/>
          <p:cNvSpPr/>
          <p:nvPr/>
        </p:nvSpPr>
        <p:spPr>
          <a:xfrm>
            <a:off x="3985947" y="3965787"/>
            <a:ext cx="59810" cy="59810"/>
          </a:xfrm>
          <a:custGeom>
            <a:rect b="b" l="l" r="r" t="t"/>
            <a:pathLst>
              <a:path extrusionOk="0" h="3684" w="3684">
                <a:moveTo>
                  <a:pt x="1843" y="0"/>
                </a:moveTo>
                <a:cubicBezTo>
                  <a:pt x="823" y="0"/>
                  <a:pt x="1" y="821"/>
                  <a:pt x="1" y="1841"/>
                </a:cubicBezTo>
                <a:lnTo>
                  <a:pt x="1" y="1842"/>
                </a:lnTo>
                <a:cubicBezTo>
                  <a:pt x="1" y="2862"/>
                  <a:pt x="823" y="3683"/>
                  <a:pt x="1843" y="3683"/>
                </a:cubicBez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23"/>
          <p:cNvSpPr/>
          <p:nvPr/>
        </p:nvSpPr>
        <p:spPr>
          <a:xfrm>
            <a:off x="4093390" y="3965787"/>
            <a:ext cx="59794" cy="59810"/>
          </a:xfrm>
          <a:custGeom>
            <a:rect b="b" l="l" r="r" t="t"/>
            <a:pathLst>
              <a:path extrusionOk="0" h="3684" w="3683">
                <a:moveTo>
                  <a:pt x="1841" y="0"/>
                </a:moveTo>
                <a:cubicBezTo>
                  <a:pt x="821" y="0"/>
                  <a:pt x="0" y="821"/>
                  <a:pt x="0" y="1841"/>
                </a:cubicBezTo>
                <a:lnTo>
                  <a:pt x="0" y="1842"/>
                </a:lnTo>
                <a:cubicBezTo>
                  <a:pt x="0" y="2862"/>
                  <a:pt x="821" y="3683"/>
                  <a:pt x="1841" y="3683"/>
                </a:cubicBezTo>
                <a:lnTo>
                  <a:pt x="1842" y="3683"/>
                </a:lnTo>
                <a:cubicBezTo>
                  <a:pt x="2862" y="3683"/>
                  <a:pt x="3683" y="2862"/>
                  <a:pt x="3683" y="1842"/>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23"/>
          <p:cNvSpPr/>
          <p:nvPr/>
        </p:nvSpPr>
        <p:spPr>
          <a:xfrm>
            <a:off x="3878552" y="4064058"/>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23"/>
          <p:cNvSpPr/>
          <p:nvPr/>
        </p:nvSpPr>
        <p:spPr>
          <a:xfrm>
            <a:off x="3985947" y="4064058"/>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23"/>
          <p:cNvSpPr/>
          <p:nvPr/>
        </p:nvSpPr>
        <p:spPr>
          <a:xfrm>
            <a:off x="4093390" y="4064058"/>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23"/>
          <p:cNvSpPr/>
          <p:nvPr/>
        </p:nvSpPr>
        <p:spPr>
          <a:xfrm>
            <a:off x="3878552" y="4162312"/>
            <a:ext cx="59810" cy="59842"/>
          </a:xfrm>
          <a:custGeom>
            <a:rect b="b" l="l" r="r" t="t"/>
            <a:pathLst>
              <a:path extrusionOk="0" h="3686" w="3684">
                <a:moveTo>
                  <a:pt x="1841" y="0"/>
                </a:moveTo>
                <a:cubicBezTo>
                  <a:pt x="821" y="0"/>
                  <a:pt x="1" y="823"/>
                  <a:pt x="1" y="1843"/>
                </a:cubicBezTo>
                <a:cubicBezTo>
                  <a:pt x="1" y="2863"/>
                  <a:pt x="821" y="3685"/>
                  <a:pt x="1841" y="3685"/>
                </a:cubicBezTo>
                <a:lnTo>
                  <a:pt x="1843" y="3685"/>
                </a:lnTo>
                <a:cubicBezTo>
                  <a:pt x="2863" y="3685"/>
                  <a:pt x="3683" y="2863"/>
                  <a:pt x="3683" y="1843"/>
                </a:cubicBezTo>
                <a:cubicBezTo>
                  <a:pt x="3683"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23"/>
          <p:cNvSpPr/>
          <p:nvPr/>
        </p:nvSpPr>
        <p:spPr>
          <a:xfrm>
            <a:off x="3985947" y="4162312"/>
            <a:ext cx="59810" cy="59842"/>
          </a:xfrm>
          <a:custGeom>
            <a:rect b="b" l="l" r="r" t="t"/>
            <a:pathLst>
              <a:path extrusionOk="0" h="3686" w="3684">
                <a:moveTo>
                  <a:pt x="1843" y="0"/>
                </a:moveTo>
                <a:cubicBezTo>
                  <a:pt x="823" y="0"/>
                  <a:pt x="1" y="823"/>
                  <a:pt x="1" y="1843"/>
                </a:cubicBezTo>
                <a:cubicBezTo>
                  <a:pt x="1" y="2863"/>
                  <a:pt x="823" y="3685"/>
                  <a:pt x="1843" y="3685"/>
                </a:cubicBezTo>
                <a:cubicBezTo>
                  <a:pt x="2863" y="3685"/>
                  <a:pt x="3684" y="2863"/>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23"/>
          <p:cNvSpPr/>
          <p:nvPr/>
        </p:nvSpPr>
        <p:spPr>
          <a:xfrm>
            <a:off x="4093390" y="4162312"/>
            <a:ext cx="59794" cy="59842"/>
          </a:xfrm>
          <a:custGeom>
            <a:rect b="b" l="l" r="r" t="t"/>
            <a:pathLst>
              <a:path extrusionOk="0" h="3686" w="3683">
                <a:moveTo>
                  <a:pt x="1841" y="0"/>
                </a:moveTo>
                <a:cubicBezTo>
                  <a:pt x="821" y="0"/>
                  <a:pt x="0" y="823"/>
                  <a:pt x="0" y="1843"/>
                </a:cubicBezTo>
                <a:cubicBezTo>
                  <a:pt x="0" y="2863"/>
                  <a:pt x="821" y="3685"/>
                  <a:pt x="1841" y="3685"/>
                </a:cubicBezTo>
                <a:lnTo>
                  <a:pt x="1842" y="3685"/>
                </a:lnTo>
                <a:cubicBezTo>
                  <a:pt x="2862" y="3685"/>
                  <a:pt x="3683" y="2863"/>
                  <a:pt x="3683" y="1843"/>
                </a:cubicBezTo>
                <a:cubicBezTo>
                  <a:pt x="3683" y="823"/>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23"/>
          <p:cNvSpPr/>
          <p:nvPr/>
        </p:nvSpPr>
        <p:spPr>
          <a:xfrm>
            <a:off x="3878552" y="4260583"/>
            <a:ext cx="59810" cy="59810"/>
          </a:xfrm>
          <a:custGeom>
            <a:rect b="b" l="l" r="r" t="t"/>
            <a:pathLst>
              <a:path extrusionOk="0" h="3684" w="3684">
                <a:moveTo>
                  <a:pt x="1841" y="1"/>
                </a:moveTo>
                <a:cubicBezTo>
                  <a:pt x="821" y="1"/>
                  <a:pt x="1" y="822"/>
                  <a:pt x="1" y="1841"/>
                </a:cubicBezTo>
                <a:lnTo>
                  <a:pt x="1" y="1843"/>
                </a:lnTo>
                <a:cubicBezTo>
                  <a:pt x="1" y="2863"/>
                  <a:pt x="821" y="3684"/>
                  <a:pt x="1841" y="3684"/>
                </a:cubicBezTo>
                <a:lnTo>
                  <a:pt x="1843" y="3684"/>
                </a:lnTo>
                <a:cubicBezTo>
                  <a:pt x="2863" y="3684"/>
                  <a:pt x="3683" y="2863"/>
                  <a:pt x="3683" y="1843"/>
                </a:cubicBezTo>
                <a:lnTo>
                  <a:pt x="3683" y="1841"/>
                </a:ln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23"/>
          <p:cNvSpPr/>
          <p:nvPr/>
        </p:nvSpPr>
        <p:spPr>
          <a:xfrm>
            <a:off x="3985947" y="4260583"/>
            <a:ext cx="59810" cy="59810"/>
          </a:xfrm>
          <a:custGeom>
            <a:rect b="b" l="l" r="r" t="t"/>
            <a:pathLst>
              <a:path extrusionOk="0" h="3684" w="3684">
                <a:moveTo>
                  <a:pt x="1843" y="1"/>
                </a:moveTo>
                <a:cubicBezTo>
                  <a:pt x="823" y="1"/>
                  <a:pt x="1" y="822"/>
                  <a:pt x="1" y="1841"/>
                </a:cubicBezTo>
                <a:lnTo>
                  <a:pt x="1" y="1843"/>
                </a:lnTo>
                <a:cubicBezTo>
                  <a:pt x="1" y="2863"/>
                  <a:pt x="823" y="3684"/>
                  <a:pt x="1843" y="3684"/>
                </a:cubicBez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23"/>
          <p:cNvSpPr/>
          <p:nvPr/>
        </p:nvSpPr>
        <p:spPr>
          <a:xfrm>
            <a:off x="4093390" y="4260583"/>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lnTo>
                  <a:pt x="1842" y="3684"/>
                </a:lnTo>
                <a:cubicBezTo>
                  <a:pt x="2862" y="3684"/>
                  <a:pt x="3683" y="2863"/>
                  <a:pt x="3683" y="1843"/>
                </a:cubicBezTo>
                <a:lnTo>
                  <a:pt x="3683" y="1841"/>
                </a:ln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23"/>
          <p:cNvSpPr/>
          <p:nvPr/>
        </p:nvSpPr>
        <p:spPr>
          <a:xfrm>
            <a:off x="3878552" y="4358837"/>
            <a:ext cx="59810" cy="59842"/>
          </a:xfrm>
          <a:custGeom>
            <a:rect b="b" l="l" r="r" t="t"/>
            <a:pathLst>
              <a:path extrusionOk="0" h="3686" w="3684">
                <a:moveTo>
                  <a:pt x="1841" y="1"/>
                </a:moveTo>
                <a:cubicBezTo>
                  <a:pt x="821" y="1"/>
                  <a:pt x="1" y="823"/>
                  <a:pt x="1" y="1843"/>
                </a:cubicBezTo>
                <a:cubicBezTo>
                  <a:pt x="1" y="2865"/>
                  <a:pt x="821" y="3685"/>
                  <a:pt x="1841" y="3685"/>
                </a:cubicBezTo>
                <a:lnTo>
                  <a:pt x="1843" y="3685"/>
                </a:lnTo>
                <a:cubicBezTo>
                  <a:pt x="2863" y="3685"/>
                  <a:pt x="3683" y="2865"/>
                  <a:pt x="3683" y="1843"/>
                </a:cubicBez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23"/>
          <p:cNvSpPr/>
          <p:nvPr/>
        </p:nvSpPr>
        <p:spPr>
          <a:xfrm>
            <a:off x="3985947" y="4358837"/>
            <a:ext cx="59810" cy="59842"/>
          </a:xfrm>
          <a:custGeom>
            <a:rect b="b" l="l" r="r" t="t"/>
            <a:pathLst>
              <a:path extrusionOk="0" h="3686" w="3684">
                <a:moveTo>
                  <a:pt x="1843" y="1"/>
                </a:moveTo>
                <a:cubicBezTo>
                  <a:pt x="823" y="1"/>
                  <a:pt x="1" y="823"/>
                  <a:pt x="1" y="1843"/>
                </a:cubicBezTo>
                <a:cubicBezTo>
                  <a:pt x="1" y="2865"/>
                  <a:pt x="823" y="3685"/>
                  <a:pt x="1843" y="3685"/>
                </a:cubicBezTo>
                <a:cubicBezTo>
                  <a:pt x="2863" y="3685"/>
                  <a:pt x="3684" y="2865"/>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23"/>
          <p:cNvSpPr/>
          <p:nvPr/>
        </p:nvSpPr>
        <p:spPr>
          <a:xfrm>
            <a:off x="4093390" y="4358837"/>
            <a:ext cx="59794" cy="59842"/>
          </a:xfrm>
          <a:custGeom>
            <a:rect b="b" l="l" r="r" t="t"/>
            <a:pathLst>
              <a:path extrusionOk="0" h="3686" w="3683">
                <a:moveTo>
                  <a:pt x="1841" y="1"/>
                </a:moveTo>
                <a:cubicBezTo>
                  <a:pt x="821" y="1"/>
                  <a:pt x="0" y="823"/>
                  <a:pt x="0" y="1843"/>
                </a:cubicBezTo>
                <a:cubicBezTo>
                  <a:pt x="0" y="2865"/>
                  <a:pt x="821" y="3685"/>
                  <a:pt x="1841" y="3685"/>
                </a:cubicBezTo>
                <a:lnTo>
                  <a:pt x="1842" y="3685"/>
                </a:lnTo>
                <a:cubicBezTo>
                  <a:pt x="2862" y="3685"/>
                  <a:pt x="3683" y="2865"/>
                  <a:pt x="3683" y="1843"/>
                </a:cubicBezTo>
                <a:cubicBezTo>
                  <a:pt x="3683" y="823"/>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23"/>
          <p:cNvSpPr/>
          <p:nvPr/>
        </p:nvSpPr>
        <p:spPr>
          <a:xfrm>
            <a:off x="3878552" y="4457123"/>
            <a:ext cx="59810" cy="59826"/>
          </a:xfrm>
          <a:custGeom>
            <a:rect b="b" l="l" r="r" t="t"/>
            <a:pathLst>
              <a:path extrusionOk="0" h="3685" w="3684">
                <a:moveTo>
                  <a:pt x="1841" y="0"/>
                </a:moveTo>
                <a:cubicBezTo>
                  <a:pt x="821" y="0"/>
                  <a:pt x="1" y="821"/>
                  <a:pt x="1" y="1843"/>
                </a:cubicBezTo>
                <a:cubicBezTo>
                  <a:pt x="1" y="2862"/>
                  <a:pt x="821" y="3685"/>
                  <a:pt x="1841" y="3685"/>
                </a:cubicBezTo>
                <a:lnTo>
                  <a:pt x="1843" y="3685"/>
                </a:lnTo>
                <a:cubicBezTo>
                  <a:pt x="2863" y="3685"/>
                  <a:pt x="3683" y="2862"/>
                  <a:pt x="3683" y="1843"/>
                </a:cubicBez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23"/>
          <p:cNvSpPr/>
          <p:nvPr/>
        </p:nvSpPr>
        <p:spPr>
          <a:xfrm>
            <a:off x="3985947" y="4457123"/>
            <a:ext cx="59810" cy="59826"/>
          </a:xfrm>
          <a:custGeom>
            <a:rect b="b" l="l" r="r" t="t"/>
            <a:pathLst>
              <a:path extrusionOk="0" h="3685" w="3684">
                <a:moveTo>
                  <a:pt x="1843" y="0"/>
                </a:moveTo>
                <a:cubicBezTo>
                  <a:pt x="823" y="0"/>
                  <a:pt x="1" y="821"/>
                  <a:pt x="1" y="1843"/>
                </a:cubicBezTo>
                <a:cubicBezTo>
                  <a:pt x="1" y="2862"/>
                  <a:pt x="823" y="3685"/>
                  <a:pt x="1843" y="3685"/>
                </a:cubicBezTo>
                <a:cubicBezTo>
                  <a:pt x="2863" y="3685"/>
                  <a:pt x="3684" y="2862"/>
                  <a:pt x="3684" y="1843"/>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23"/>
          <p:cNvSpPr/>
          <p:nvPr/>
        </p:nvSpPr>
        <p:spPr>
          <a:xfrm>
            <a:off x="4093390" y="4457123"/>
            <a:ext cx="59794" cy="59826"/>
          </a:xfrm>
          <a:custGeom>
            <a:rect b="b" l="l" r="r" t="t"/>
            <a:pathLst>
              <a:path extrusionOk="0" h="3685" w="3683">
                <a:moveTo>
                  <a:pt x="1841" y="0"/>
                </a:moveTo>
                <a:cubicBezTo>
                  <a:pt x="821" y="0"/>
                  <a:pt x="0" y="821"/>
                  <a:pt x="0" y="1843"/>
                </a:cubicBezTo>
                <a:cubicBezTo>
                  <a:pt x="0" y="2862"/>
                  <a:pt x="821" y="3685"/>
                  <a:pt x="1841" y="3685"/>
                </a:cubicBezTo>
                <a:lnTo>
                  <a:pt x="1842" y="3685"/>
                </a:lnTo>
                <a:cubicBezTo>
                  <a:pt x="2862" y="3685"/>
                  <a:pt x="3683" y="2862"/>
                  <a:pt x="3683" y="1843"/>
                </a:cubicBez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23"/>
          <p:cNvSpPr/>
          <p:nvPr/>
        </p:nvSpPr>
        <p:spPr>
          <a:xfrm>
            <a:off x="3878552" y="4555394"/>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23"/>
          <p:cNvSpPr/>
          <p:nvPr/>
        </p:nvSpPr>
        <p:spPr>
          <a:xfrm>
            <a:off x="3985947" y="4555394"/>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23"/>
          <p:cNvSpPr/>
          <p:nvPr/>
        </p:nvSpPr>
        <p:spPr>
          <a:xfrm>
            <a:off x="4093390" y="4555394"/>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23"/>
          <p:cNvSpPr/>
          <p:nvPr/>
        </p:nvSpPr>
        <p:spPr>
          <a:xfrm>
            <a:off x="3878552" y="4653648"/>
            <a:ext cx="59810" cy="59842"/>
          </a:xfrm>
          <a:custGeom>
            <a:rect b="b" l="l" r="r" t="t"/>
            <a:pathLst>
              <a:path extrusionOk="0" h="3686" w="3684">
                <a:moveTo>
                  <a:pt x="1841" y="0"/>
                </a:moveTo>
                <a:cubicBezTo>
                  <a:pt x="821" y="0"/>
                  <a:pt x="1" y="823"/>
                  <a:pt x="1" y="1843"/>
                </a:cubicBezTo>
                <a:cubicBezTo>
                  <a:pt x="1" y="2864"/>
                  <a:pt x="821" y="3685"/>
                  <a:pt x="1841" y="3685"/>
                </a:cubicBezTo>
                <a:lnTo>
                  <a:pt x="1843" y="3685"/>
                </a:lnTo>
                <a:cubicBezTo>
                  <a:pt x="2863" y="3685"/>
                  <a:pt x="3683" y="2864"/>
                  <a:pt x="3683" y="1843"/>
                </a:cubicBezTo>
                <a:cubicBezTo>
                  <a:pt x="3683"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23"/>
          <p:cNvSpPr/>
          <p:nvPr/>
        </p:nvSpPr>
        <p:spPr>
          <a:xfrm>
            <a:off x="3985947" y="4653648"/>
            <a:ext cx="59810" cy="59842"/>
          </a:xfrm>
          <a:custGeom>
            <a:rect b="b" l="l" r="r" t="t"/>
            <a:pathLst>
              <a:path extrusionOk="0" h="3686" w="3684">
                <a:moveTo>
                  <a:pt x="1843" y="0"/>
                </a:moveTo>
                <a:cubicBezTo>
                  <a:pt x="823" y="0"/>
                  <a:pt x="1" y="823"/>
                  <a:pt x="1" y="1843"/>
                </a:cubicBezTo>
                <a:cubicBezTo>
                  <a:pt x="1" y="2864"/>
                  <a:pt x="823" y="3685"/>
                  <a:pt x="1843" y="3685"/>
                </a:cubicBezTo>
                <a:cubicBezTo>
                  <a:pt x="2863" y="3685"/>
                  <a:pt x="3684" y="2864"/>
                  <a:pt x="3684" y="1843"/>
                </a:cubicBezTo>
                <a:cubicBezTo>
                  <a:pt x="3684"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23"/>
          <p:cNvSpPr/>
          <p:nvPr/>
        </p:nvSpPr>
        <p:spPr>
          <a:xfrm>
            <a:off x="4093390" y="4653648"/>
            <a:ext cx="59794" cy="59842"/>
          </a:xfrm>
          <a:custGeom>
            <a:rect b="b" l="l" r="r" t="t"/>
            <a:pathLst>
              <a:path extrusionOk="0" h="3686" w="3683">
                <a:moveTo>
                  <a:pt x="1841" y="0"/>
                </a:moveTo>
                <a:cubicBezTo>
                  <a:pt x="821" y="0"/>
                  <a:pt x="0" y="823"/>
                  <a:pt x="0" y="1843"/>
                </a:cubicBezTo>
                <a:cubicBezTo>
                  <a:pt x="0" y="2864"/>
                  <a:pt x="821" y="3685"/>
                  <a:pt x="1841" y="3685"/>
                </a:cubicBezTo>
                <a:lnTo>
                  <a:pt x="1842" y="3685"/>
                </a:lnTo>
                <a:cubicBezTo>
                  <a:pt x="2862" y="3685"/>
                  <a:pt x="3683" y="2864"/>
                  <a:pt x="3683" y="1843"/>
                </a:cubicBezTo>
                <a:cubicBezTo>
                  <a:pt x="3683" y="823"/>
                  <a:pt x="2862"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23"/>
          <p:cNvSpPr/>
          <p:nvPr/>
        </p:nvSpPr>
        <p:spPr>
          <a:xfrm>
            <a:off x="3878552" y="4751919"/>
            <a:ext cx="59810" cy="59842"/>
          </a:xfrm>
          <a:custGeom>
            <a:rect b="b" l="l" r="r" t="t"/>
            <a:pathLst>
              <a:path extrusionOk="0" h="3686" w="3684">
                <a:moveTo>
                  <a:pt x="1841" y="1"/>
                </a:moveTo>
                <a:cubicBezTo>
                  <a:pt x="821" y="1"/>
                  <a:pt x="1" y="822"/>
                  <a:pt x="1" y="1843"/>
                </a:cubicBezTo>
                <a:cubicBezTo>
                  <a:pt x="1" y="2863"/>
                  <a:pt x="821" y="3686"/>
                  <a:pt x="1841" y="3686"/>
                </a:cubicBezTo>
                <a:lnTo>
                  <a:pt x="1843" y="3686"/>
                </a:lnTo>
                <a:cubicBezTo>
                  <a:pt x="2863" y="3686"/>
                  <a:pt x="3683" y="2863"/>
                  <a:pt x="3683" y="1843"/>
                </a:cubicBez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23"/>
          <p:cNvSpPr/>
          <p:nvPr/>
        </p:nvSpPr>
        <p:spPr>
          <a:xfrm>
            <a:off x="3985947" y="4751919"/>
            <a:ext cx="59810" cy="59842"/>
          </a:xfrm>
          <a:custGeom>
            <a:rect b="b" l="l" r="r" t="t"/>
            <a:pathLst>
              <a:path extrusionOk="0" h="3686" w="3684">
                <a:moveTo>
                  <a:pt x="1843" y="1"/>
                </a:moveTo>
                <a:cubicBezTo>
                  <a:pt x="823" y="1"/>
                  <a:pt x="1" y="822"/>
                  <a:pt x="1" y="1843"/>
                </a:cubicBezTo>
                <a:cubicBezTo>
                  <a:pt x="1" y="2863"/>
                  <a:pt x="823" y="3686"/>
                  <a:pt x="1843" y="3686"/>
                </a:cubicBezTo>
                <a:cubicBezTo>
                  <a:pt x="2863" y="3686"/>
                  <a:pt x="3684" y="2863"/>
                  <a:pt x="3684" y="1843"/>
                </a:cubicBez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23"/>
          <p:cNvSpPr/>
          <p:nvPr/>
        </p:nvSpPr>
        <p:spPr>
          <a:xfrm>
            <a:off x="4093390" y="4751919"/>
            <a:ext cx="59794" cy="59842"/>
          </a:xfrm>
          <a:custGeom>
            <a:rect b="b" l="l" r="r" t="t"/>
            <a:pathLst>
              <a:path extrusionOk="0" h="3686" w="3683">
                <a:moveTo>
                  <a:pt x="1841" y="1"/>
                </a:moveTo>
                <a:cubicBezTo>
                  <a:pt x="821" y="1"/>
                  <a:pt x="0" y="822"/>
                  <a:pt x="0" y="1843"/>
                </a:cubicBezTo>
                <a:cubicBezTo>
                  <a:pt x="0" y="2863"/>
                  <a:pt x="821" y="3686"/>
                  <a:pt x="1841" y="3686"/>
                </a:cubicBezTo>
                <a:lnTo>
                  <a:pt x="1842" y="3686"/>
                </a:lnTo>
                <a:cubicBezTo>
                  <a:pt x="2862" y="3686"/>
                  <a:pt x="3683" y="2863"/>
                  <a:pt x="3683" y="1843"/>
                </a:cubicBez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3"/>
          <p:cNvSpPr/>
          <p:nvPr/>
        </p:nvSpPr>
        <p:spPr>
          <a:xfrm>
            <a:off x="3878552" y="4850205"/>
            <a:ext cx="59810" cy="59810"/>
          </a:xfrm>
          <a:custGeom>
            <a:rect b="b" l="l" r="r" t="t"/>
            <a:pathLst>
              <a:path extrusionOk="0" h="3684" w="3684">
                <a:moveTo>
                  <a:pt x="1841" y="0"/>
                </a:moveTo>
                <a:cubicBezTo>
                  <a:pt x="821" y="0"/>
                  <a:pt x="1" y="821"/>
                  <a:pt x="1" y="1841"/>
                </a:cubicBezTo>
                <a:lnTo>
                  <a:pt x="1" y="1843"/>
                </a:lnTo>
                <a:cubicBezTo>
                  <a:pt x="1" y="2863"/>
                  <a:pt x="821" y="3683"/>
                  <a:pt x="1841" y="3683"/>
                </a:cubicBezTo>
                <a:lnTo>
                  <a:pt x="1843" y="3683"/>
                </a:lnTo>
                <a:cubicBezTo>
                  <a:pt x="2863" y="3683"/>
                  <a:pt x="3683" y="2863"/>
                  <a:pt x="3683" y="1843"/>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23"/>
          <p:cNvSpPr/>
          <p:nvPr/>
        </p:nvSpPr>
        <p:spPr>
          <a:xfrm>
            <a:off x="3985947" y="4850205"/>
            <a:ext cx="59810" cy="59810"/>
          </a:xfrm>
          <a:custGeom>
            <a:rect b="b" l="l" r="r" t="t"/>
            <a:pathLst>
              <a:path extrusionOk="0" h="3684" w="3684">
                <a:moveTo>
                  <a:pt x="1843" y="0"/>
                </a:moveTo>
                <a:cubicBezTo>
                  <a:pt x="823" y="0"/>
                  <a:pt x="1" y="821"/>
                  <a:pt x="1" y="1841"/>
                </a:cubicBezTo>
                <a:lnTo>
                  <a:pt x="1" y="1843"/>
                </a:lnTo>
                <a:cubicBezTo>
                  <a:pt x="1" y="2863"/>
                  <a:pt x="823" y="3683"/>
                  <a:pt x="1843" y="3683"/>
                </a:cubicBez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3"/>
          <p:cNvSpPr/>
          <p:nvPr/>
        </p:nvSpPr>
        <p:spPr>
          <a:xfrm>
            <a:off x="4093390" y="4850205"/>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lnTo>
                  <a:pt x="1842" y="3683"/>
                </a:lnTo>
                <a:cubicBezTo>
                  <a:pt x="2862" y="3683"/>
                  <a:pt x="3683" y="2863"/>
                  <a:pt x="3683" y="1843"/>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23"/>
          <p:cNvSpPr/>
          <p:nvPr/>
        </p:nvSpPr>
        <p:spPr>
          <a:xfrm>
            <a:off x="3878552" y="4648015"/>
            <a:ext cx="59810" cy="59842"/>
          </a:xfrm>
          <a:custGeom>
            <a:rect b="b" l="l" r="r" t="t"/>
            <a:pathLst>
              <a:path extrusionOk="0" h="3686" w="3684">
                <a:moveTo>
                  <a:pt x="1" y="0"/>
                </a:moveTo>
                <a:lnTo>
                  <a:pt x="1"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23"/>
          <p:cNvSpPr/>
          <p:nvPr/>
        </p:nvSpPr>
        <p:spPr>
          <a:xfrm>
            <a:off x="3985947" y="4648015"/>
            <a:ext cx="59810" cy="59842"/>
          </a:xfrm>
          <a:custGeom>
            <a:rect b="b" l="l" r="r" t="t"/>
            <a:pathLst>
              <a:path extrusionOk="0" h="3686" w="3684">
                <a:moveTo>
                  <a:pt x="1" y="0"/>
                </a:moveTo>
                <a:lnTo>
                  <a:pt x="1" y="3685"/>
                </a:lnTo>
                <a:lnTo>
                  <a:pt x="3684" y="3685"/>
                </a:lnTo>
                <a:lnTo>
                  <a:pt x="368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23"/>
          <p:cNvSpPr/>
          <p:nvPr/>
        </p:nvSpPr>
        <p:spPr>
          <a:xfrm>
            <a:off x="4093390" y="4648015"/>
            <a:ext cx="59794" cy="59842"/>
          </a:xfrm>
          <a:custGeom>
            <a:rect b="b" l="l" r="r" t="t"/>
            <a:pathLst>
              <a:path extrusionOk="0" h="3686" w="3683">
                <a:moveTo>
                  <a:pt x="0" y="0"/>
                </a:moveTo>
                <a:lnTo>
                  <a:pt x="0"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23"/>
          <p:cNvSpPr/>
          <p:nvPr/>
        </p:nvSpPr>
        <p:spPr>
          <a:xfrm>
            <a:off x="3878552" y="3859464"/>
            <a:ext cx="274631" cy="59063"/>
          </a:xfrm>
          <a:custGeom>
            <a:rect b="b" l="l" r="r" t="t"/>
            <a:pathLst>
              <a:path extrusionOk="0" h="3638" w="16916">
                <a:moveTo>
                  <a:pt x="3638" y="1"/>
                </a:moveTo>
                <a:cubicBezTo>
                  <a:pt x="1628" y="1"/>
                  <a:pt x="1" y="1628"/>
                  <a:pt x="1" y="3638"/>
                </a:cubicBezTo>
                <a:lnTo>
                  <a:pt x="16916" y="3638"/>
                </a:lnTo>
                <a:cubicBezTo>
                  <a:pt x="16916" y="1628"/>
                  <a:pt x="15288" y="1"/>
                  <a:pt x="13279" y="1"/>
                </a:cubicBezTo>
                <a:close/>
              </a:path>
            </a:pathLst>
          </a:custGeom>
          <a:solidFill>
            <a:srgbClr val="66AA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23"/>
          <p:cNvSpPr/>
          <p:nvPr/>
        </p:nvSpPr>
        <p:spPr>
          <a:xfrm>
            <a:off x="4604371" y="3801229"/>
            <a:ext cx="351455" cy="1162832"/>
          </a:xfrm>
          <a:custGeom>
            <a:rect b="b" l="l" r="r" t="t"/>
            <a:pathLst>
              <a:path extrusionOk="0" h="71625" w="21648">
                <a:moveTo>
                  <a:pt x="2448" y="0"/>
                </a:moveTo>
                <a:cubicBezTo>
                  <a:pt x="1096" y="0"/>
                  <a:pt x="0" y="1097"/>
                  <a:pt x="0" y="2450"/>
                </a:cubicBezTo>
                <a:lnTo>
                  <a:pt x="0" y="71624"/>
                </a:lnTo>
                <a:lnTo>
                  <a:pt x="21648" y="71624"/>
                </a:lnTo>
                <a:lnTo>
                  <a:pt x="21648" y="2450"/>
                </a:lnTo>
                <a:cubicBezTo>
                  <a:pt x="21648" y="1097"/>
                  <a:pt x="20551" y="0"/>
                  <a:pt x="1919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23"/>
          <p:cNvSpPr/>
          <p:nvPr/>
        </p:nvSpPr>
        <p:spPr>
          <a:xfrm>
            <a:off x="4642766" y="3848490"/>
            <a:ext cx="59810" cy="59842"/>
          </a:xfrm>
          <a:custGeom>
            <a:rect b="b" l="l" r="r" t="t"/>
            <a:pathLst>
              <a:path extrusionOk="0" h="3686" w="3684">
                <a:moveTo>
                  <a:pt x="1843" y="0"/>
                </a:moveTo>
                <a:cubicBezTo>
                  <a:pt x="821" y="0"/>
                  <a:pt x="0" y="821"/>
                  <a:pt x="0" y="1843"/>
                </a:cubicBezTo>
                <a:lnTo>
                  <a:pt x="0" y="1845"/>
                </a:lnTo>
                <a:cubicBezTo>
                  <a:pt x="0" y="2864"/>
                  <a:pt x="821" y="3685"/>
                  <a:pt x="1843" y="3685"/>
                </a:cubicBezTo>
                <a:cubicBezTo>
                  <a:pt x="2863" y="3685"/>
                  <a:pt x="3683" y="2864"/>
                  <a:pt x="3683" y="1845"/>
                </a:cubicBezTo>
                <a:lnTo>
                  <a:pt x="3683" y="1843"/>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23"/>
          <p:cNvSpPr/>
          <p:nvPr/>
        </p:nvSpPr>
        <p:spPr>
          <a:xfrm>
            <a:off x="4750161" y="3848490"/>
            <a:ext cx="59842" cy="59842"/>
          </a:xfrm>
          <a:custGeom>
            <a:rect b="b" l="l" r="r" t="t"/>
            <a:pathLst>
              <a:path extrusionOk="0" h="3686" w="3686">
                <a:moveTo>
                  <a:pt x="1843" y="0"/>
                </a:moveTo>
                <a:cubicBezTo>
                  <a:pt x="823" y="0"/>
                  <a:pt x="1" y="821"/>
                  <a:pt x="1" y="1843"/>
                </a:cubicBezTo>
                <a:lnTo>
                  <a:pt x="1" y="1845"/>
                </a:lnTo>
                <a:cubicBezTo>
                  <a:pt x="1" y="2864"/>
                  <a:pt x="823" y="3685"/>
                  <a:pt x="1843" y="3685"/>
                </a:cubicBezTo>
                <a:cubicBezTo>
                  <a:pt x="2865" y="3685"/>
                  <a:pt x="3685" y="2864"/>
                  <a:pt x="3685" y="1845"/>
                </a:cubicBezTo>
                <a:lnTo>
                  <a:pt x="3685" y="1843"/>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23"/>
          <p:cNvSpPr/>
          <p:nvPr/>
        </p:nvSpPr>
        <p:spPr>
          <a:xfrm>
            <a:off x="4857588" y="3848490"/>
            <a:ext cx="59842" cy="59842"/>
          </a:xfrm>
          <a:custGeom>
            <a:rect b="b" l="l" r="r" t="t"/>
            <a:pathLst>
              <a:path extrusionOk="0" h="3686" w="3686">
                <a:moveTo>
                  <a:pt x="1843" y="0"/>
                </a:moveTo>
                <a:cubicBezTo>
                  <a:pt x="822" y="0"/>
                  <a:pt x="1" y="821"/>
                  <a:pt x="1" y="1843"/>
                </a:cubicBezTo>
                <a:lnTo>
                  <a:pt x="1" y="1845"/>
                </a:lnTo>
                <a:cubicBezTo>
                  <a:pt x="1" y="2864"/>
                  <a:pt x="822" y="3685"/>
                  <a:pt x="1843" y="3685"/>
                </a:cubicBezTo>
                <a:cubicBezTo>
                  <a:pt x="2863" y="3685"/>
                  <a:pt x="3686" y="2864"/>
                  <a:pt x="3686" y="1845"/>
                </a:cubicBezTo>
                <a:lnTo>
                  <a:pt x="3686" y="1843"/>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23"/>
          <p:cNvSpPr/>
          <p:nvPr/>
        </p:nvSpPr>
        <p:spPr>
          <a:xfrm>
            <a:off x="4642766" y="3941305"/>
            <a:ext cx="59810" cy="59842"/>
          </a:xfrm>
          <a:custGeom>
            <a:rect b="b" l="l" r="r" t="t"/>
            <a:pathLst>
              <a:path extrusionOk="0" h="3686" w="3684">
                <a:moveTo>
                  <a:pt x="1843" y="1"/>
                </a:moveTo>
                <a:cubicBezTo>
                  <a:pt x="821" y="1"/>
                  <a:pt x="0" y="821"/>
                  <a:pt x="0" y="1841"/>
                </a:cubicBezTo>
                <a:lnTo>
                  <a:pt x="0" y="1843"/>
                </a:lnTo>
                <a:cubicBezTo>
                  <a:pt x="0" y="2863"/>
                  <a:pt x="821" y="3685"/>
                  <a:pt x="1843" y="3685"/>
                </a:cubicBezTo>
                <a:cubicBezTo>
                  <a:pt x="2863" y="3685"/>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23"/>
          <p:cNvSpPr/>
          <p:nvPr/>
        </p:nvSpPr>
        <p:spPr>
          <a:xfrm>
            <a:off x="4750161" y="3941305"/>
            <a:ext cx="59842" cy="59842"/>
          </a:xfrm>
          <a:custGeom>
            <a:rect b="b" l="l" r="r" t="t"/>
            <a:pathLst>
              <a:path extrusionOk="0" h="3686" w="3686">
                <a:moveTo>
                  <a:pt x="1843" y="1"/>
                </a:moveTo>
                <a:cubicBezTo>
                  <a:pt x="823" y="1"/>
                  <a:pt x="1" y="821"/>
                  <a:pt x="1" y="1841"/>
                </a:cubicBezTo>
                <a:lnTo>
                  <a:pt x="1" y="1843"/>
                </a:lnTo>
                <a:cubicBezTo>
                  <a:pt x="1" y="2863"/>
                  <a:pt x="823" y="3685"/>
                  <a:pt x="1843" y="3685"/>
                </a:cubicBezTo>
                <a:cubicBezTo>
                  <a:pt x="2865" y="3685"/>
                  <a:pt x="3685" y="2863"/>
                  <a:pt x="3685" y="1843"/>
                </a:cubicBezTo>
                <a:lnTo>
                  <a:pt x="3685" y="1841"/>
                </a:ln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23"/>
          <p:cNvSpPr/>
          <p:nvPr/>
        </p:nvSpPr>
        <p:spPr>
          <a:xfrm>
            <a:off x="4857588" y="3941305"/>
            <a:ext cx="59842" cy="59842"/>
          </a:xfrm>
          <a:custGeom>
            <a:rect b="b" l="l" r="r" t="t"/>
            <a:pathLst>
              <a:path extrusionOk="0" h="3686" w="3686">
                <a:moveTo>
                  <a:pt x="1843" y="1"/>
                </a:moveTo>
                <a:cubicBezTo>
                  <a:pt x="822" y="1"/>
                  <a:pt x="1" y="821"/>
                  <a:pt x="1" y="1841"/>
                </a:cubicBezTo>
                <a:lnTo>
                  <a:pt x="1" y="1843"/>
                </a:lnTo>
                <a:cubicBezTo>
                  <a:pt x="1" y="2863"/>
                  <a:pt x="822" y="3685"/>
                  <a:pt x="1843" y="3685"/>
                </a:cubicBezTo>
                <a:cubicBezTo>
                  <a:pt x="2863" y="3685"/>
                  <a:pt x="3686" y="2863"/>
                  <a:pt x="3686" y="1843"/>
                </a:cubicBezTo>
                <a:lnTo>
                  <a:pt x="3686" y="1841"/>
                </a:ln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23"/>
          <p:cNvSpPr/>
          <p:nvPr/>
        </p:nvSpPr>
        <p:spPr>
          <a:xfrm>
            <a:off x="4642766" y="4034088"/>
            <a:ext cx="59810" cy="59842"/>
          </a:xfrm>
          <a:custGeom>
            <a:rect b="b" l="l" r="r" t="t"/>
            <a:pathLst>
              <a:path extrusionOk="0" h="3686" w="3684">
                <a:moveTo>
                  <a:pt x="1843" y="1"/>
                </a:moveTo>
                <a:cubicBezTo>
                  <a:pt x="821" y="1"/>
                  <a:pt x="0" y="823"/>
                  <a:pt x="0" y="1843"/>
                </a:cubicBezTo>
                <a:lnTo>
                  <a:pt x="0" y="1845"/>
                </a:lnTo>
                <a:cubicBezTo>
                  <a:pt x="0" y="2865"/>
                  <a:pt x="821" y="3685"/>
                  <a:pt x="1843" y="3685"/>
                </a:cubicBezTo>
                <a:cubicBezTo>
                  <a:pt x="2863" y="3685"/>
                  <a:pt x="3683" y="2865"/>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23"/>
          <p:cNvSpPr/>
          <p:nvPr/>
        </p:nvSpPr>
        <p:spPr>
          <a:xfrm>
            <a:off x="4750161" y="4034088"/>
            <a:ext cx="59842" cy="59842"/>
          </a:xfrm>
          <a:custGeom>
            <a:rect b="b" l="l" r="r" t="t"/>
            <a:pathLst>
              <a:path extrusionOk="0" h="3686" w="3686">
                <a:moveTo>
                  <a:pt x="1843" y="1"/>
                </a:moveTo>
                <a:cubicBezTo>
                  <a:pt x="823" y="1"/>
                  <a:pt x="1" y="823"/>
                  <a:pt x="1" y="1843"/>
                </a:cubicBezTo>
                <a:lnTo>
                  <a:pt x="1" y="1845"/>
                </a:lnTo>
                <a:cubicBezTo>
                  <a:pt x="1" y="2865"/>
                  <a:pt x="823" y="3685"/>
                  <a:pt x="1843" y="3685"/>
                </a:cubicBezTo>
                <a:cubicBezTo>
                  <a:pt x="2865" y="3685"/>
                  <a:pt x="3685" y="2865"/>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23"/>
          <p:cNvSpPr/>
          <p:nvPr/>
        </p:nvSpPr>
        <p:spPr>
          <a:xfrm>
            <a:off x="4857588" y="4034088"/>
            <a:ext cx="59842" cy="59842"/>
          </a:xfrm>
          <a:custGeom>
            <a:rect b="b" l="l" r="r" t="t"/>
            <a:pathLst>
              <a:path extrusionOk="0" h="3686" w="3686">
                <a:moveTo>
                  <a:pt x="1843" y="1"/>
                </a:moveTo>
                <a:cubicBezTo>
                  <a:pt x="822" y="1"/>
                  <a:pt x="1" y="823"/>
                  <a:pt x="1" y="1843"/>
                </a:cubicBezTo>
                <a:lnTo>
                  <a:pt x="1" y="1845"/>
                </a:lnTo>
                <a:cubicBezTo>
                  <a:pt x="1" y="2865"/>
                  <a:pt x="822" y="3685"/>
                  <a:pt x="1843" y="3685"/>
                </a:cubicBezTo>
                <a:cubicBezTo>
                  <a:pt x="2863" y="3685"/>
                  <a:pt x="3686" y="2865"/>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3"/>
          <p:cNvSpPr/>
          <p:nvPr/>
        </p:nvSpPr>
        <p:spPr>
          <a:xfrm>
            <a:off x="4642766" y="4126904"/>
            <a:ext cx="59810" cy="59842"/>
          </a:xfrm>
          <a:custGeom>
            <a:rect b="b" l="l" r="r" t="t"/>
            <a:pathLst>
              <a:path extrusionOk="0" h="3686" w="3684">
                <a:moveTo>
                  <a:pt x="1843" y="1"/>
                </a:moveTo>
                <a:cubicBezTo>
                  <a:pt x="821" y="1"/>
                  <a:pt x="0" y="824"/>
                  <a:pt x="0" y="1843"/>
                </a:cubicBezTo>
                <a:lnTo>
                  <a:pt x="0" y="1845"/>
                </a:lnTo>
                <a:cubicBezTo>
                  <a:pt x="0" y="2865"/>
                  <a:pt x="821" y="3686"/>
                  <a:pt x="1843" y="3686"/>
                </a:cubicBezTo>
                <a:cubicBezTo>
                  <a:pt x="2863" y="3686"/>
                  <a:pt x="3683" y="2865"/>
                  <a:pt x="3683" y="1845"/>
                </a:cubicBezTo>
                <a:lnTo>
                  <a:pt x="3683" y="1843"/>
                </a:lnTo>
                <a:cubicBezTo>
                  <a:pt x="3683"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23"/>
          <p:cNvSpPr/>
          <p:nvPr/>
        </p:nvSpPr>
        <p:spPr>
          <a:xfrm>
            <a:off x="4750161" y="4126904"/>
            <a:ext cx="59842" cy="59842"/>
          </a:xfrm>
          <a:custGeom>
            <a:rect b="b" l="l" r="r" t="t"/>
            <a:pathLst>
              <a:path extrusionOk="0" h="3686" w="3686">
                <a:moveTo>
                  <a:pt x="1843" y="1"/>
                </a:moveTo>
                <a:cubicBezTo>
                  <a:pt x="823" y="1"/>
                  <a:pt x="1" y="824"/>
                  <a:pt x="1" y="1843"/>
                </a:cubicBezTo>
                <a:lnTo>
                  <a:pt x="1" y="1845"/>
                </a:lnTo>
                <a:cubicBezTo>
                  <a:pt x="1" y="2865"/>
                  <a:pt x="823" y="3686"/>
                  <a:pt x="1843" y="3686"/>
                </a:cubicBezTo>
                <a:cubicBezTo>
                  <a:pt x="2865" y="3686"/>
                  <a:pt x="3685" y="2865"/>
                  <a:pt x="3685" y="1845"/>
                </a:cubicBezTo>
                <a:lnTo>
                  <a:pt x="3685" y="1843"/>
                </a:lnTo>
                <a:cubicBezTo>
                  <a:pt x="3685" y="824"/>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23"/>
          <p:cNvSpPr/>
          <p:nvPr/>
        </p:nvSpPr>
        <p:spPr>
          <a:xfrm>
            <a:off x="4857588" y="4126904"/>
            <a:ext cx="59842" cy="59842"/>
          </a:xfrm>
          <a:custGeom>
            <a:rect b="b" l="l" r="r" t="t"/>
            <a:pathLst>
              <a:path extrusionOk="0" h="3686" w="3686">
                <a:moveTo>
                  <a:pt x="1843" y="1"/>
                </a:moveTo>
                <a:cubicBezTo>
                  <a:pt x="822" y="1"/>
                  <a:pt x="1" y="824"/>
                  <a:pt x="1" y="1843"/>
                </a:cubicBezTo>
                <a:lnTo>
                  <a:pt x="1" y="1845"/>
                </a:lnTo>
                <a:cubicBezTo>
                  <a:pt x="1" y="2865"/>
                  <a:pt x="822" y="3686"/>
                  <a:pt x="1843" y="3686"/>
                </a:cubicBezTo>
                <a:cubicBezTo>
                  <a:pt x="2863" y="3686"/>
                  <a:pt x="3686" y="2865"/>
                  <a:pt x="3686" y="1845"/>
                </a:cubicBezTo>
                <a:lnTo>
                  <a:pt x="3686" y="1843"/>
                </a:lnTo>
                <a:cubicBezTo>
                  <a:pt x="3686"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3"/>
          <p:cNvSpPr/>
          <p:nvPr/>
        </p:nvSpPr>
        <p:spPr>
          <a:xfrm>
            <a:off x="4642766" y="4219735"/>
            <a:ext cx="59810" cy="59826"/>
          </a:xfrm>
          <a:custGeom>
            <a:rect b="b" l="l" r="r" t="t"/>
            <a:pathLst>
              <a:path extrusionOk="0" h="3685" w="3684">
                <a:moveTo>
                  <a:pt x="1843" y="0"/>
                </a:moveTo>
                <a:cubicBezTo>
                  <a:pt x="821" y="0"/>
                  <a:pt x="0" y="821"/>
                  <a:pt x="0" y="1841"/>
                </a:cubicBezTo>
                <a:lnTo>
                  <a:pt x="0" y="1842"/>
                </a:lnTo>
                <a:cubicBezTo>
                  <a:pt x="0" y="2864"/>
                  <a:pt x="821" y="3685"/>
                  <a:pt x="1843" y="3685"/>
                </a:cubicBezTo>
                <a:cubicBezTo>
                  <a:pt x="2863" y="3685"/>
                  <a:pt x="3683" y="2864"/>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3"/>
          <p:cNvSpPr/>
          <p:nvPr/>
        </p:nvSpPr>
        <p:spPr>
          <a:xfrm>
            <a:off x="3944815" y="4041228"/>
            <a:ext cx="212267" cy="182057"/>
          </a:xfrm>
          <a:custGeom>
            <a:rect b="b" l="l" r="r" t="t"/>
            <a:pathLst>
              <a:path extrusionOk="0" h="5261" w="6134">
                <a:moveTo>
                  <a:pt x="874" y="1"/>
                </a:moveTo>
                <a:cubicBezTo>
                  <a:pt x="395" y="1"/>
                  <a:pt x="0" y="395"/>
                  <a:pt x="0" y="883"/>
                </a:cubicBezTo>
                <a:lnTo>
                  <a:pt x="0" y="5260"/>
                </a:lnTo>
                <a:lnTo>
                  <a:pt x="6133" y="5260"/>
                </a:lnTo>
                <a:lnTo>
                  <a:pt x="6133" y="883"/>
                </a:lnTo>
                <a:cubicBezTo>
                  <a:pt x="6133" y="395"/>
                  <a:pt x="5739" y="1"/>
                  <a:pt x="526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3"/>
          <p:cNvSpPr/>
          <p:nvPr/>
        </p:nvSpPr>
        <p:spPr>
          <a:xfrm>
            <a:off x="3823252" y="4162790"/>
            <a:ext cx="576589" cy="849276"/>
          </a:xfrm>
          <a:custGeom>
            <a:rect b="b" l="l" r="r" t="t"/>
            <a:pathLst>
              <a:path extrusionOk="0" h="24542" w="16662">
                <a:moveTo>
                  <a:pt x="883" y="0"/>
                </a:moveTo>
                <a:cubicBezTo>
                  <a:pt x="395" y="0"/>
                  <a:pt x="10" y="385"/>
                  <a:pt x="10" y="874"/>
                </a:cubicBezTo>
                <a:lnTo>
                  <a:pt x="10" y="23658"/>
                </a:lnTo>
                <a:cubicBezTo>
                  <a:pt x="1" y="24147"/>
                  <a:pt x="395" y="24541"/>
                  <a:pt x="883" y="24541"/>
                </a:cubicBezTo>
                <a:lnTo>
                  <a:pt x="16662" y="24541"/>
                </a:lnTo>
                <a:lnTo>
                  <a:pt x="1666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23"/>
          <p:cNvSpPr/>
          <p:nvPr/>
        </p:nvSpPr>
        <p:spPr>
          <a:xfrm>
            <a:off x="3916198" y="4496195"/>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8"/>
                </a:cubicBezTo>
                <a:lnTo>
                  <a:pt x="3457" y="1758"/>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23"/>
          <p:cNvSpPr/>
          <p:nvPr/>
        </p:nvSpPr>
        <p:spPr>
          <a:xfrm>
            <a:off x="3917513" y="4375013"/>
            <a:ext cx="148559" cy="60801"/>
          </a:xfrm>
          <a:custGeom>
            <a:rect b="b" l="l" r="r" t="t"/>
            <a:pathLst>
              <a:path extrusionOk="0" h="1757" w="4293">
                <a:moveTo>
                  <a:pt x="874" y="0"/>
                </a:moveTo>
                <a:cubicBezTo>
                  <a:pt x="395" y="0"/>
                  <a:pt x="0" y="395"/>
                  <a:pt x="0" y="874"/>
                </a:cubicBezTo>
                <a:cubicBezTo>
                  <a:pt x="0" y="1362"/>
                  <a:pt x="395" y="1747"/>
                  <a:pt x="874" y="1756"/>
                </a:cubicBezTo>
                <a:lnTo>
                  <a:pt x="3419" y="1756"/>
                </a:lnTo>
                <a:cubicBezTo>
                  <a:pt x="3898" y="1747"/>
                  <a:pt x="4292" y="1362"/>
                  <a:pt x="4292" y="874"/>
                </a:cubicBezTo>
                <a:cubicBezTo>
                  <a:pt x="4292" y="395"/>
                  <a:pt x="3898" y="0"/>
                  <a:pt x="3419"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23"/>
          <p:cNvSpPr/>
          <p:nvPr/>
        </p:nvSpPr>
        <p:spPr>
          <a:xfrm>
            <a:off x="3916198" y="4253763"/>
            <a:ext cx="148905" cy="60524"/>
          </a:xfrm>
          <a:custGeom>
            <a:rect b="b" l="l" r="r" t="t"/>
            <a:pathLst>
              <a:path extrusionOk="0" h="1749" w="4303">
                <a:moveTo>
                  <a:pt x="878" y="0"/>
                </a:moveTo>
                <a:cubicBezTo>
                  <a:pt x="395" y="0"/>
                  <a:pt x="1" y="388"/>
                  <a:pt x="1" y="874"/>
                </a:cubicBezTo>
                <a:cubicBezTo>
                  <a:pt x="1" y="1361"/>
                  <a:pt x="395" y="1748"/>
                  <a:pt x="878" y="1748"/>
                </a:cubicBezTo>
                <a:cubicBezTo>
                  <a:pt x="889" y="1748"/>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23"/>
          <p:cNvSpPr/>
          <p:nvPr/>
        </p:nvSpPr>
        <p:spPr>
          <a:xfrm>
            <a:off x="3916198" y="4617411"/>
            <a:ext cx="148905" cy="60870"/>
          </a:xfrm>
          <a:custGeom>
            <a:rect b="b" l="l" r="r" t="t"/>
            <a:pathLst>
              <a:path extrusionOk="0" h="1759" w="4303">
                <a:moveTo>
                  <a:pt x="878" y="1"/>
                </a:moveTo>
                <a:cubicBezTo>
                  <a:pt x="396" y="1"/>
                  <a:pt x="1" y="398"/>
                  <a:pt x="1" y="884"/>
                </a:cubicBezTo>
                <a:cubicBezTo>
                  <a:pt x="1" y="1371"/>
                  <a:pt x="395" y="1758"/>
                  <a:pt x="878" y="1758"/>
                </a:cubicBezTo>
                <a:cubicBezTo>
                  <a:pt x="889" y="1758"/>
                  <a:pt x="900" y="1758"/>
                  <a:pt x="912" y="1758"/>
                </a:cubicBezTo>
                <a:lnTo>
                  <a:pt x="3457" y="1758"/>
                </a:lnTo>
                <a:cubicBezTo>
                  <a:pt x="3926" y="1739"/>
                  <a:pt x="4302" y="1354"/>
                  <a:pt x="4302" y="884"/>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23"/>
          <p:cNvSpPr/>
          <p:nvPr/>
        </p:nvSpPr>
        <p:spPr>
          <a:xfrm>
            <a:off x="3916198" y="4738973"/>
            <a:ext cx="148905" cy="60524"/>
          </a:xfrm>
          <a:custGeom>
            <a:rect b="b" l="l" r="r" t="t"/>
            <a:pathLst>
              <a:path extrusionOk="0" h="1749" w="4303">
                <a:moveTo>
                  <a:pt x="878" y="0"/>
                </a:moveTo>
                <a:cubicBezTo>
                  <a:pt x="395" y="0"/>
                  <a:pt x="1" y="388"/>
                  <a:pt x="1" y="874"/>
                </a:cubicBezTo>
                <a:cubicBezTo>
                  <a:pt x="1" y="1361"/>
                  <a:pt x="395" y="1749"/>
                  <a:pt x="878" y="1749"/>
                </a:cubicBezTo>
                <a:cubicBezTo>
                  <a:pt x="889" y="1749"/>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23"/>
          <p:cNvSpPr/>
          <p:nvPr/>
        </p:nvSpPr>
        <p:spPr>
          <a:xfrm>
            <a:off x="3916198" y="4860189"/>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7"/>
                </a:cubicBezTo>
                <a:lnTo>
                  <a:pt x="3457" y="1757"/>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23"/>
          <p:cNvSpPr/>
          <p:nvPr/>
        </p:nvSpPr>
        <p:spPr>
          <a:xfrm>
            <a:off x="4116415" y="4253763"/>
            <a:ext cx="70871" cy="60697"/>
          </a:xfrm>
          <a:custGeom>
            <a:rect b="b" l="l" r="r" t="t"/>
            <a:pathLst>
              <a:path extrusionOk="0" h="1754" w="2048">
                <a:moveTo>
                  <a:pt x="1191" y="1"/>
                </a:moveTo>
                <a:cubicBezTo>
                  <a:pt x="1185" y="1"/>
                  <a:pt x="1180" y="1"/>
                  <a:pt x="1174" y="1"/>
                </a:cubicBezTo>
                <a:cubicBezTo>
                  <a:pt x="395" y="1"/>
                  <a:pt x="0" y="940"/>
                  <a:pt x="554" y="1494"/>
                </a:cubicBezTo>
                <a:cubicBezTo>
                  <a:pt x="733" y="1673"/>
                  <a:pt x="952" y="1753"/>
                  <a:pt x="1167" y="1753"/>
                </a:cubicBezTo>
                <a:cubicBezTo>
                  <a:pt x="1617" y="1753"/>
                  <a:pt x="2047" y="1402"/>
                  <a:pt x="2047" y="874"/>
                </a:cubicBezTo>
                <a:cubicBezTo>
                  <a:pt x="2047" y="392"/>
                  <a:pt x="1671" y="1"/>
                  <a:pt x="1191"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23"/>
          <p:cNvSpPr/>
          <p:nvPr/>
        </p:nvSpPr>
        <p:spPr>
          <a:xfrm>
            <a:off x="4116415" y="4375013"/>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23"/>
          <p:cNvSpPr/>
          <p:nvPr/>
        </p:nvSpPr>
        <p:spPr>
          <a:xfrm>
            <a:off x="4116415" y="4496229"/>
            <a:ext cx="70871" cy="60836"/>
          </a:xfrm>
          <a:custGeom>
            <a:rect b="b" l="l" r="r" t="t"/>
            <a:pathLst>
              <a:path extrusionOk="0" h="1758" w="2048">
                <a:moveTo>
                  <a:pt x="1174" y="0"/>
                </a:moveTo>
                <a:cubicBezTo>
                  <a:pt x="395" y="0"/>
                  <a:pt x="0" y="949"/>
                  <a:pt x="554" y="1503"/>
                </a:cubicBezTo>
                <a:cubicBezTo>
                  <a:pt x="733" y="1679"/>
                  <a:pt x="951" y="1758"/>
                  <a:pt x="1166" y="1758"/>
                </a:cubicBezTo>
                <a:cubicBezTo>
                  <a:pt x="1616" y="1758"/>
                  <a:pt x="2047" y="1408"/>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23"/>
          <p:cNvSpPr/>
          <p:nvPr/>
        </p:nvSpPr>
        <p:spPr>
          <a:xfrm>
            <a:off x="4116415" y="4617445"/>
            <a:ext cx="70871" cy="61009"/>
          </a:xfrm>
          <a:custGeom>
            <a:rect b="b" l="l" r="r" t="t"/>
            <a:pathLst>
              <a:path extrusionOk="0" h="1763" w="2048">
                <a:moveTo>
                  <a:pt x="1174" y="0"/>
                </a:moveTo>
                <a:cubicBezTo>
                  <a:pt x="395" y="0"/>
                  <a:pt x="0" y="949"/>
                  <a:pt x="554" y="1503"/>
                </a:cubicBezTo>
                <a:cubicBezTo>
                  <a:pt x="733" y="1682"/>
                  <a:pt x="952" y="1762"/>
                  <a:pt x="1167" y="1762"/>
                </a:cubicBezTo>
                <a:cubicBezTo>
                  <a:pt x="1617" y="1762"/>
                  <a:pt x="2047" y="1411"/>
                  <a:pt x="2047" y="883"/>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23"/>
          <p:cNvSpPr/>
          <p:nvPr/>
        </p:nvSpPr>
        <p:spPr>
          <a:xfrm>
            <a:off x="4116415" y="4738973"/>
            <a:ext cx="70871" cy="60697"/>
          </a:xfrm>
          <a:custGeom>
            <a:rect b="b" l="l" r="r" t="t"/>
            <a:pathLst>
              <a:path extrusionOk="0" h="1754" w="2048">
                <a:moveTo>
                  <a:pt x="1174" y="1"/>
                </a:moveTo>
                <a:cubicBezTo>
                  <a:pt x="395" y="1"/>
                  <a:pt x="0" y="940"/>
                  <a:pt x="554" y="1494"/>
                </a:cubicBezTo>
                <a:cubicBezTo>
                  <a:pt x="733" y="1673"/>
                  <a:pt x="952" y="1753"/>
                  <a:pt x="1167" y="1753"/>
                </a:cubicBezTo>
                <a:cubicBezTo>
                  <a:pt x="1617" y="1753"/>
                  <a:pt x="2047" y="1402"/>
                  <a:pt x="2047" y="874"/>
                </a:cubicBezTo>
                <a:cubicBezTo>
                  <a:pt x="2047" y="386"/>
                  <a:pt x="1662"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3"/>
          <p:cNvSpPr/>
          <p:nvPr/>
        </p:nvSpPr>
        <p:spPr>
          <a:xfrm>
            <a:off x="4116415" y="4860224"/>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3"/>
          <p:cNvSpPr/>
          <p:nvPr/>
        </p:nvSpPr>
        <p:spPr>
          <a:xfrm>
            <a:off x="4750161" y="4219735"/>
            <a:ext cx="59842" cy="59826"/>
          </a:xfrm>
          <a:custGeom>
            <a:rect b="b" l="l" r="r" t="t"/>
            <a:pathLst>
              <a:path extrusionOk="0" h="3685" w="3686">
                <a:moveTo>
                  <a:pt x="1843" y="0"/>
                </a:moveTo>
                <a:cubicBezTo>
                  <a:pt x="823" y="0"/>
                  <a:pt x="1" y="821"/>
                  <a:pt x="1" y="1841"/>
                </a:cubicBezTo>
                <a:lnTo>
                  <a:pt x="1" y="1842"/>
                </a:lnTo>
                <a:cubicBezTo>
                  <a:pt x="1" y="2864"/>
                  <a:pt x="823" y="3685"/>
                  <a:pt x="1843" y="3685"/>
                </a:cubicBezTo>
                <a:cubicBezTo>
                  <a:pt x="2865" y="3685"/>
                  <a:pt x="3685" y="2864"/>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3"/>
          <p:cNvSpPr/>
          <p:nvPr/>
        </p:nvSpPr>
        <p:spPr>
          <a:xfrm>
            <a:off x="4857588" y="4219735"/>
            <a:ext cx="59842" cy="59826"/>
          </a:xfrm>
          <a:custGeom>
            <a:rect b="b" l="l" r="r" t="t"/>
            <a:pathLst>
              <a:path extrusionOk="0" h="3685" w="3686">
                <a:moveTo>
                  <a:pt x="1843" y="0"/>
                </a:moveTo>
                <a:cubicBezTo>
                  <a:pt x="822" y="0"/>
                  <a:pt x="1" y="821"/>
                  <a:pt x="1" y="1841"/>
                </a:cubicBezTo>
                <a:lnTo>
                  <a:pt x="1" y="1842"/>
                </a:lnTo>
                <a:cubicBezTo>
                  <a:pt x="1" y="2864"/>
                  <a:pt x="822" y="3685"/>
                  <a:pt x="1843" y="3685"/>
                </a:cubicBezTo>
                <a:cubicBezTo>
                  <a:pt x="2863" y="3685"/>
                  <a:pt x="3686" y="2864"/>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3"/>
          <p:cNvSpPr/>
          <p:nvPr/>
        </p:nvSpPr>
        <p:spPr>
          <a:xfrm>
            <a:off x="4642766" y="4312551"/>
            <a:ext cx="59810" cy="59826"/>
          </a:xfrm>
          <a:custGeom>
            <a:rect b="b" l="l" r="r" t="t"/>
            <a:pathLst>
              <a:path extrusionOk="0" h="3685" w="3684">
                <a:moveTo>
                  <a:pt x="1843" y="0"/>
                </a:moveTo>
                <a:cubicBezTo>
                  <a:pt x="821" y="0"/>
                  <a:pt x="0" y="821"/>
                  <a:pt x="0" y="1841"/>
                </a:cubicBezTo>
                <a:lnTo>
                  <a:pt x="0" y="1842"/>
                </a:lnTo>
                <a:cubicBezTo>
                  <a:pt x="0" y="2862"/>
                  <a:pt x="821" y="3685"/>
                  <a:pt x="1843" y="3685"/>
                </a:cubicBezTo>
                <a:cubicBezTo>
                  <a:pt x="2863" y="3685"/>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3"/>
          <p:cNvSpPr/>
          <p:nvPr/>
        </p:nvSpPr>
        <p:spPr>
          <a:xfrm>
            <a:off x="4750161" y="4312551"/>
            <a:ext cx="59842" cy="59826"/>
          </a:xfrm>
          <a:custGeom>
            <a:rect b="b" l="l" r="r" t="t"/>
            <a:pathLst>
              <a:path extrusionOk="0" h="3685" w="3686">
                <a:moveTo>
                  <a:pt x="1843" y="0"/>
                </a:moveTo>
                <a:cubicBezTo>
                  <a:pt x="823" y="0"/>
                  <a:pt x="1" y="821"/>
                  <a:pt x="1" y="1841"/>
                </a:cubicBezTo>
                <a:lnTo>
                  <a:pt x="1" y="1842"/>
                </a:lnTo>
                <a:cubicBezTo>
                  <a:pt x="1" y="2862"/>
                  <a:pt x="823" y="3685"/>
                  <a:pt x="1843" y="3685"/>
                </a:cubicBezTo>
                <a:cubicBezTo>
                  <a:pt x="2865" y="3685"/>
                  <a:pt x="3685" y="2862"/>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3"/>
          <p:cNvSpPr/>
          <p:nvPr/>
        </p:nvSpPr>
        <p:spPr>
          <a:xfrm>
            <a:off x="4857588" y="4312551"/>
            <a:ext cx="59842" cy="59826"/>
          </a:xfrm>
          <a:custGeom>
            <a:rect b="b" l="l" r="r" t="t"/>
            <a:pathLst>
              <a:path extrusionOk="0" h="3685" w="3686">
                <a:moveTo>
                  <a:pt x="1843" y="0"/>
                </a:moveTo>
                <a:cubicBezTo>
                  <a:pt x="822" y="0"/>
                  <a:pt x="1" y="821"/>
                  <a:pt x="1" y="1841"/>
                </a:cubicBezTo>
                <a:lnTo>
                  <a:pt x="1" y="1842"/>
                </a:lnTo>
                <a:cubicBezTo>
                  <a:pt x="1" y="2862"/>
                  <a:pt x="822" y="3685"/>
                  <a:pt x="1843" y="3685"/>
                </a:cubicBezTo>
                <a:cubicBezTo>
                  <a:pt x="2863" y="3685"/>
                  <a:pt x="3686" y="2862"/>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3"/>
          <p:cNvSpPr/>
          <p:nvPr/>
        </p:nvSpPr>
        <p:spPr>
          <a:xfrm>
            <a:off x="4642766" y="4405334"/>
            <a:ext cx="59810" cy="59842"/>
          </a:xfrm>
          <a:custGeom>
            <a:rect b="b" l="l" r="r" t="t"/>
            <a:pathLst>
              <a:path extrusionOk="0" h="3686" w="3684">
                <a:moveTo>
                  <a:pt x="1843" y="1"/>
                </a:moveTo>
                <a:cubicBezTo>
                  <a:pt x="821" y="1"/>
                  <a:pt x="0" y="823"/>
                  <a:pt x="0" y="1843"/>
                </a:cubicBezTo>
                <a:lnTo>
                  <a:pt x="0" y="1845"/>
                </a:lnTo>
                <a:cubicBezTo>
                  <a:pt x="0" y="2864"/>
                  <a:pt x="821" y="3685"/>
                  <a:pt x="1843" y="3685"/>
                </a:cubicBezTo>
                <a:cubicBezTo>
                  <a:pt x="2863" y="3685"/>
                  <a:pt x="3683" y="2864"/>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3"/>
          <p:cNvSpPr/>
          <p:nvPr/>
        </p:nvSpPr>
        <p:spPr>
          <a:xfrm>
            <a:off x="4750161" y="4405334"/>
            <a:ext cx="59842" cy="59842"/>
          </a:xfrm>
          <a:custGeom>
            <a:rect b="b" l="l" r="r" t="t"/>
            <a:pathLst>
              <a:path extrusionOk="0" h="3686" w="3686">
                <a:moveTo>
                  <a:pt x="1843" y="1"/>
                </a:moveTo>
                <a:cubicBezTo>
                  <a:pt x="823" y="1"/>
                  <a:pt x="1" y="823"/>
                  <a:pt x="1" y="1843"/>
                </a:cubicBezTo>
                <a:lnTo>
                  <a:pt x="1" y="1845"/>
                </a:lnTo>
                <a:cubicBezTo>
                  <a:pt x="1" y="2864"/>
                  <a:pt x="823" y="3685"/>
                  <a:pt x="1843" y="3685"/>
                </a:cubicBezTo>
                <a:cubicBezTo>
                  <a:pt x="2865" y="3685"/>
                  <a:pt x="3685" y="2864"/>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3"/>
          <p:cNvSpPr/>
          <p:nvPr/>
        </p:nvSpPr>
        <p:spPr>
          <a:xfrm>
            <a:off x="4857588" y="4405334"/>
            <a:ext cx="59842" cy="59842"/>
          </a:xfrm>
          <a:custGeom>
            <a:rect b="b" l="l" r="r" t="t"/>
            <a:pathLst>
              <a:path extrusionOk="0" h="3686" w="3686">
                <a:moveTo>
                  <a:pt x="1843" y="1"/>
                </a:moveTo>
                <a:cubicBezTo>
                  <a:pt x="822" y="1"/>
                  <a:pt x="1" y="823"/>
                  <a:pt x="1" y="1843"/>
                </a:cubicBezTo>
                <a:lnTo>
                  <a:pt x="1" y="1845"/>
                </a:lnTo>
                <a:cubicBezTo>
                  <a:pt x="1" y="2864"/>
                  <a:pt x="822" y="3685"/>
                  <a:pt x="1843" y="3685"/>
                </a:cubicBezTo>
                <a:cubicBezTo>
                  <a:pt x="2863" y="3685"/>
                  <a:pt x="3686" y="2864"/>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23"/>
          <p:cNvSpPr/>
          <p:nvPr/>
        </p:nvSpPr>
        <p:spPr>
          <a:xfrm>
            <a:off x="4642766" y="4498149"/>
            <a:ext cx="59810" cy="59842"/>
          </a:xfrm>
          <a:custGeom>
            <a:rect b="b" l="l" r="r" t="t"/>
            <a:pathLst>
              <a:path extrusionOk="0" h="3686" w="3684">
                <a:moveTo>
                  <a:pt x="1843" y="1"/>
                </a:moveTo>
                <a:cubicBezTo>
                  <a:pt x="821" y="1"/>
                  <a:pt x="0" y="821"/>
                  <a:pt x="0" y="1843"/>
                </a:cubicBezTo>
                <a:cubicBezTo>
                  <a:pt x="0" y="2864"/>
                  <a:pt x="821" y="3685"/>
                  <a:pt x="1843" y="3685"/>
                </a:cubicBezTo>
                <a:cubicBezTo>
                  <a:pt x="2863" y="3685"/>
                  <a:pt x="3683" y="2864"/>
                  <a:pt x="3683" y="1843"/>
                </a:cubicBez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3"/>
          <p:cNvSpPr/>
          <p:nvPr/>
        </p:nvSpPr>
        <p:spPr>
          <a:xfrm>
            <a:off x="4750161" y="4498149"/>
            <a:ext cx="59842" cy="59842"/>
          </a:xfrm>
          <a:custGeom>
            <a:rect b="b" l="l" r="r" t="t"/>
            <a:pathLst>
              <a:path extrusionOk="0" h="3686" w="3686">
                <a:moveTo>
                  <a:pt x="1843" y="1"/>
                </a:moveTo>
                <a:cubicBezTo>
                  <a:pt x="823" y="1"/>
                  <a:pt x="1" y="821"/>
                  <a:pt x="1" y="1843"/>
                </a:cubicBezTo>
                <a:cubicBezTo>
                  <a:pt x="1" y="2864"/>
                  <a:pt x="823" y="3685"/>
                  <a:pt x="1843" y="3685"/>
                </a:cubicBezTo>
                <a:cubicBezTo>
                  <a:pt x="2865" y="3685"/>
                  <a:pt x="3685" y="2864"/>
                  <a:pt x="3685" y="1843"/>
                </a:cubicBez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23"/>
          <p:cNvSpPr/>
          <p:nvPr/>
        </p:nvSpPr>
        <p:spPr>
          <a:xfrm>
            <a:off x="4857588" y="4498149"/>
            <a:ext cx="59842" cy="59842"/>
          </a:xfrm>
          <a:custGeom>
            <a:rect b="b" l="l" r="r" t="t"/>
            <a:pathLst>
              <a:path extrusionOk="0" h="3686" w="3686">
                <a:moveTo>
                  <a:pt x="1843" y="1"/>
                </a:moveTo>
                <a:cubicBezTo>
                  <a:pt x="822" y="1"/>
                  <a:pt x="1" y="821"/>
                  <a:pt x="1" y="1843"/>
                </a:cubicBezTo>
                <a:cubicBezTo>
                  <a:pt x="1" y="2864"/>
                  <a:pt x="822" y="3685"/>
                  <a:pt x="1843" y="3685"/>
                </a:cubicBezTo>
                <a:cubicBezTo>
                  <a:pt x="2863" y="3685"/>
                  <a:pt x="3686" y="2864"/>
                  <a:pt x="3686" y="1843"/>
                </a:cubicBez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3"/>
          <p:cNvSpPr/>
          <p:nvPr/>
        </p:nvSpPr>
        <p:spPr>
          <a:xfrm>
            <a:off x="4642766" y="4590965"/>
            <a:ext cx="59810" cy="59842"/>
          </a:xfrm>
          <a:custGeom>
            <a:rect b="b" l="l" r="r" t="t"/>
            <a:pathLst>
              <a:path extrusionOk="0" h="3686" w="3684">
                <a:moveTo>
                  <a:pt x="1843" y="1"/>
                </a:moveTo>
                <a:cubicBezTo>
                  <a:pt x="821" y="1"/>
                  <a:pt x="0" y="822"/>
                  <a:pt x="0" y="1841"/>
                </a:cubicBezTo>
                <a:lnTo>
                  <a:pt x="0" y="1843"/>
                </a:lnTo>
                <a:cubicBezTo>
                  <a:pt x="0" y="2863"/>
                  <a:pt x="821" y="3685"/>
                  <a:pt x="1843" y="3685"/>
                </a:cubicBezTo>
                <a:cubicBezTo>
                  <a:pt x="2863" y="3685"/>
                  <a:pt x="3683" y="2863"/>
                  <a:pt x="3683" y="1843"/>
                </a:cubicBezTo>
                <a:lnTo>
                  <a:pt x="3683" y="1841"/>
                </a:lnTo>
                <a:cubicBezTo>
                  <a:pt x="3683"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3"/>
          <p:cNvSpPr/>
          <p:nvPr/>
        </p:nvSpPr>
        <p:spPr>
          <a:xfrm>
            <a:off x="4750161" y="4590965"/>
            <a:ext cx="59842" cy="59842"/>
          </a:xfrm>
          <a:custGeom>
            <a:rect b="b" l="l" r="r" t="t"/>
            <a:pathLst>
              <a:path extrusionOk="0" h="3686" w="3686">
                <a:moveTo>
                  <a:pt x="1843" y="1"/>
                </a:moveTo>
                <a:cubicBezTo>
                  <a:pt x="823" y="1"/>
                  <a:pt x="1" y="822"/>
                  <a:pt x="1" y="1841"/>
                </a:cubicBezTo>
                <a:lnTo>
                  <a:pt x="1" y="1843"/>
                </a:lnTo>
                <a:cubicBezTo>
                  <a:pt x="1" y="2863"/>
                  <a:pt x="823" y="3685"/>
                  <a:pt x="1843" y="3685"/>
                </a:cubicBezTo>
                <a:cubicBezTo>
                  <a:pt x="2865" y="3685"/>
                  <a:pt x="3685" y="2863"/>
                  <a:pt x="3685" y="1843"/>
                </a:cubicBezTo>
                <a:lnTo>
                  <a:pt x="3685" y="1841"/>
                </a:lnTo>
                <a:cubicBezTo>
                  <a:pt x="3685" y="822"/>
                  <a:pt x="2865"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3"/>
          <p:cNvSpPr/>
          <p:nvPr/>
        </p:nvSpPr>
        <p:spPr>
          <a:xfrm>
            <a:off x="4857588" y="4590965"/>
            <a:ext cx="59842" cy="59842"/>
          </a:xfrm>
          <a:custGeom>
            <a:rect b="b" l="l" r="r" t="t"/>
            <a:pathLst>
              <a:path extrusionOk="0" h="3686" w="3686">
                <a:moveTo>
                  <a:pt x="1843" y="1"/>
                </a:moveTo>
                <a:cubicBezTo>
                  <a:pt x="822" y="1"/>
                  <a:pt x="1" y="822"/>
                  <a:pt x="1" y="1841"/>
                </a:cubicBezTo>
                <a:lnTo>
                  <a:pt x="1" y="1843"/>
                </a:lnTo>
                <a:cubicBezTo>
                  <a:pt x="1" y="2863"/>
                  <a:pt x="822" y="3685"/>
                  <a:pt x="1843" y="3685"/>
                </a:cubicBezTo>
                <a:cubicBezTo>
                  <a:pt x="2863" y="3685"/>
                  <a:pt x="3686" y="2863"/>
                  <a:pt x="3686" y="1843"/>
                </a:cubicBezTo>
                <a:lnTo>
                  <a:pt x="3686" y="1841"/>
                </a:lnTo>
                <a:cubicBezTo>
                  <a:pt x="3686"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23"/>
          <p:cNvSpPr/>
          <p:nvPr/>
        </p:nvSpPr>
        <p:spPr>
          <a:xfrm>
            <a:off x="4642766" y="4628192"/>
            <a:ext cx="59810" cy="59842"/>
          </a:xfrm>
          <a:custGeom>
            <a:rect b="b" l="l" r="r" t="t"/>
            <a:pathLst>
              <a:path extrusionOk="0" h="3686" w="3684">
                <a:moveTo>
                  <a:pt x="0" y="1"/>
                </a:moveTo>
                <a:lnTo>
                  <a:pt x="0" y="3686"/>
                </a:lnTo>
                <a:lnTo>
                  <a:pt x="3683" y="3686"/>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3"/>
          <p:cNvSpPr/>
          <p:nvPr/>
        </p:nvSpPr>
        <p:spPr>
          <a:xfrm>
            <a:off x="4750161" y="4628192"/>
            <a:ext cx="59842" cy="59842"/>
          </a:xfrm>
          <a:custGeom>
            <a:rect b="b" l="l" r="r" t="t"/>
            <a:pathLst>
              <a:path extrusionOk="0" h="3686" w="3686">
                <a:moveTo>
                  <a:pt x="1" y="1"/>
                </a:moveTo>
                <a:lnTo>
                  <a:pt x="1" y="3686"/>
                </a:lnTo>
                <a:lnTo>
                  <a:pt x="3685" y="3686"/>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3"/>
          <p:cNvSpPr/>
          <p:nvPr/>
        </p:nvSpPr>
        <p:spPr>
          <a:xfrm>
            <a:off x="4857588" y="4628192"/>
            <a:ext cx="59842" cy="59842"/>
          </a:xfrm>
          <a:custGeom>
            <a:rect b="b" l="l" r="r" t="t"/>
            <a:pathLst>
              <a:path extrusionOk="0" h="3686" w="3686">
                <a:moveTo>
                  <a:pt x="1" y="1"/>
                </a:moveTo>
                <a:lnTo>
                  <a:pt x="1" y="3686"/>
                </a:lnTo>
                <a:lnTo>
                  <a:pt x="3686" y="3686"/>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3"/>
          <p:cNvSpPr/>
          <p:nvPr/>
        </p:nvSpPr>
        <p:spPr>
          <a:xfrm>
            <a:off x="4642766" y="4725683"/>
            <a:ext cx="59810" cy="59794"/>
          </a:xfrm>
          <a:custGeom>
            <a:rect b="b" l="l" r="r" t="t"/>
            <a:pathLst>
              <a:path extrusionOk="0" h="3683" w="3684">
                <a:moveTo>
                  <a:pt x="0" y="0"/>
                </a:moveTo>
                <a:lnTo>
                  <a:pt x="0" y="3683"/>
                </a:lnTo>
                <a:lnTo>
                  <a:pt x="3683" y="3683"/>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23"/>
          <p:cNvSpPr/>
          <p:nvPr/>
        </p:nvSpPr>
        <p:spPr>
          <a:xfrm>
            <a:off x="4750161" y="4725683"/>
            <a:ext cx="59842" cy="59794"/>
          </a:xfrm>
          <a:custGeom>
            <a:rect b="b" l="l" r="r" t="t"/>
            <a:pathLst>
              <a:path extrusionOk="0" h="3683" w="3686">
                <a:moveTo>
                  <a:pt x="1" y="0"/>
                </a:moveTo>
                <a:lnTo>
                  <a:pt x="1" y="3683"/>
                </a:lnTo>
                <a:lnTo>
                  <a:pt x="3685" y="3683"/>
                </a:lnTo>
                <a:lnTo>
                  <a:pt x="368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23"/>
          <p:cNvSpPr/>
          <p:nvPr/>
        </p:nvSpPr>
        <p:spPr>
          <a:xfrm>
            <a:off x="4857588" y="4725683"/>
            <a:ext cx="59842" cy="59794"/>
          </a:xfrm>
          <a:custGeom>
            <a:rect b="b" l="l" r="r" t="t"/>
            <a:pathLst>
              <a:path extrusionOk="0" h="3683" w="3686">
                <a:moveTo>
                  <a:pt x="1" y="0"/>
                </a:moveTo>
                <a:lnTo>
                  <a:pt x="1" y="3683"/>
                </a:lnTo>
                <a:lnTo>
                  <a:pt x="3686" y="3683"/>
                </a:lnTo>
                <a:lnTo>
                  <a:pt x="368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23"/>
          <p:cNvSpPr/>
          <p:nvPr/>
        </p:nvSpPr>
        <p:spPr>
          <a:xfrm>
            <a:off x="4642766" y="4831811"/>
            <a:ext cx="59810" cy="59810"/>
          </a:xfrm>
          <a:custGeom>
            <a:rect b="b" l="l" r="r" t="t"/>
            <a:pathLst>
              <a:path extrusionOk="0" h="3684" w="3684">
                <a:moveTo>
                  <a:pt x="0" y="1"/>
                </a:moveTo>
                <a:lnTo>
                  <a:pt x="0" y="3684"/>
                </a:lnTo>
                <a:lnTo>
                  <a:pt x="3683" y="3684"/>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23"/>
          <p:cNvSpPr/>
          <p:nvPr/>
        </p:nvSpPr>
        <p:spPr>
          <a:xfrm>
            <a:off x="4750161" y="4831811"/>
            <a:ext cx="59842" cy="59810"/>
          </a:xfrm>
          <a:custGeom>
            <a:rect b="b" l="l" r="r" t="t"/>
            <a:pathLst>
              <a:path extrusionOk="0" h="3684" w="3686">
                <a:moveTo>
                  <a:pt x="1" y="1"/>
                </a:moveTo>
                <a:lnTo>
                  <a:pt x="1" y="3684"/>
                </a:lnTo>
                <a:lnTo>
                  <a:pt x="3685" y="3684"/>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23"/>
          <p:cNvSpPr/>
          <p:nvPr/>
        </p:nvSpPr>
        <p:spPr>
          <a:xfrm>
            <a:off x="4857588" y="4831811"/>
            <a:ext cx="59842" cy="59810"/>
          </a:xfrm>
          <a:custGeom>
            <a:rect b="b" l="l" r="r" t="t"/>
            <a:pathLst>
              <a:path extrusionOk="0" h="3684" w="3686">
                <a:moveTo>
                  <a:pt x="1" y="1"/>
                </a:moveTo>
                <a:lnTo>
                  <a:pt x="1" y="3684"/>
                </a:lnTo>
                <a:lnTo>
                  <a:pt x="3686" y="3684"/>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3"/>
          <p:cNvSpPr/>
          <p:nvPr/>
        </p:nvSpPr>
        <p:spPr>
          <a:xfrm>
            <a:off x="4223920" y="3783355"/>
            <a:ext cx="351472" cy="1180707"/>
          </a:xfrm>
          <a:custGeom>
            <a:rect b="b" l="l" r="r" t="t"/>
            <a:pathLst>
              <a:path extrusionOk="0" h="72726" w="21649">
                <a:moveTo>
                  <a:pt x="20164" y="0"/>
                </a:moveTo>
                <a:cubicBezTo>
                  <a:pt x="20161" y="0"/>
                  <a:pt x="20158" y="0"/>
                  <a:pt x="20155" y="0"/>
                </a:cubicBezTo>
                <a:lnTo>
                  <a:pt x="1517" y="104"/>
                </a:lnTo>
                <a:cubicBezTo>
                  <a:pt x="701" y="108"/>
                  <a:pt x="41" y="772"/>
                  <a:pt x="41" y="1589"/>
                </a:cubicBezTo>
                <a:lnTo>
                  <a:pt x="0" y="72725"/>
                </a:lnTo>
                <a:lnTo>
                  <a:pt x="21648" y="72725"/>
                </a:lnTo>
                <a:lnTo>
                  <a:pt x="21648" y="1485"/>
                </a:lnTo>
                <a:cubicBezTo>
                  <a:pt x="21648" y="666"/>
                  <a:pt x="20984" y="0"/>
                  <a:pt x="201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23"/>
          <p:cNvSpPr/>
          <p:nvPr/>
        </p:nvSpPr>
        <p:spPr>
          <a:xfrm>
            <a:off x="4288632" y="3855779"/>
            <a:ext cx="33087" cy="1046963"/>
          </a:xfrm>
          <a:custGeom>
            <a:rect b="b" l="l" r="r" t="t"/>
            <a:pathLst>
              <a:path extrusionOk="0" h="64488" w="2038">
                <a:moveTo>
                  <a:pt x="1018" y="1"/>
                </a:moveTo>
                <a:cubicBezTo>
                  <a:pt x="454" y="1"/>
                  <a:pt x="0" y="455"/>
                  <a:pt x="0" y="1019"/>
                </a:cubicBezTo>
                <a:lnTo>
                  <a:pt x="0" y="63470"/>
                </a:lnTo>
                <a:cubicBezTo>
                  <a:pt x="0" y="64035"/>
                  <a:pt x="454" y="64488"/>
                  <a:pt x="1018" y="64488"/>
                </a:cubicBezTo>
                <a:cubicBezTo>
                  <a:pt x="1583" y="64488"/>
                  <a:pt x="2038" y="64035"/>
                  <a:pt x="2038" y="63470"/>
                </a:cubicBezTo>
                <a:lnTo>
                  <a:pt x="2038" y="1019"/>
                </a:lnTo>
                <a:cubicBezTo>
                  <a:pt x="2038" y="455"/>
                  <a:pt x="1583"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23"/>
          <p:cNvSpPr/>
          <p:nvPr/>
        </p:nvSpPr>
        <p:spPr>
          <a:xfrm>
            <a:off x="4383136" y="3855779"/>
            <a:ext cx="33071" cy="1046963"/>
          </a:xfrm>
          <a:custGeom>
            <a:rect b="b" l="l" r="r" t="t"/>
            <a:pathLst>
              <a:path extrusionOk="0" h="64488" w="2037">
                <a:moveTo>
                  <a:pt x="1018" y="1"/>
                </a:moveTo>
                <a:cubicBezTo>
                  <a:pt x="454" y="1"/>
                  <a:pt x="0" y="455"/>
                  <a:pt x="0" y="1019"/>
                </a:cubicBezTo>
                <a:lnTo>
                  <a:pt x="0" y="63470"/>
                </a:lnTo>
                <a:cubicBezTo>
                  <a:pt x="0" y="64035"/>
                  <a:pt x="454" y="64488"/>
                  <a:pt x="1018" y="64488"/>
                </a:cubicBezTo>
                <a:cubicBezTo>
                  <a:pt x="1582" y="64488"/>
                  <a:pt x="2036" y="64035"/>
                  <a:pt x="2036" y="63470"/>
                </a:cubicBezTo>
                <a:lnTo>
                  <a:pt x="2036" y="1019"/>
                </a:lnTo>
                <a:cubicBezTo>
                  <a:pt x="2036" y="455"/>
                  <a:pt x="1582"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23"/>
          <p:cNvSpPr/>
          <p:nvPr/>
        </p:nvSpPr>
        <p:spPr>
          <a:xfrm>
            <a:off x="4477608" y="3855779"/>
            <a:ext cx="33103" cy="1046963"/>
          </a:xfrm>
          <a:custGeom>
            <a:rect b="b" l="l" r="r" t="t"/>
            <a:pathLst>
              <a:path extrusionOk="0" h="64488" w="2039">
                <a:moveTo>
                  <a:pt x="1018" y="1"/>
                </a:moveTo>
                <a:cubicBezTo>
                  <a:pt x="455" y="1"/>
                  <a:pt x="0" y="455"/>
                  <a:pt x="0" y="1019"/>
                </a:cubicBezTo>
                <a:lnTo>
                  <a:pt x="0" y="63470"/>
                </a:lnTo>
                <a:cubicBezTo>
                  <a:pt x="0" y="64035"/>
                  <a:pt x="455" y="64488"/>
                  <a:pt x="1018" y="64488"/>
                </a:cubicBezTo>
                <a:cubicBezTo>
                  <a:pt x="1584" y="64488"/>
                  <a:pt x="2038" y="64035"/>
                  <a:pt x="2038" y="63470"/>
                </a:cubicBezTo>
                <a:lnTo>
                  <a:pt x="2038" y="1019"/>
                </a:lnTo>
                <a:cubicBezTo>
                  <a:pt x="2038" y="455"/>
                  <a:pt x="1584"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23"/>
          <p:cNvSpPr/>
          <p:nvPr/>
        </p:nvSpPr>
        <p:spPr>
          <a:xfrm>
            <a:off x="5004401" y="3427776"/>
            <a:ext cx="351472" cy="1536286"/>
          </a:xfrm>
          <a:custGeom>
            <a:rect b="b" l="l" r="r" t="t"/>
            <a:pathLst>
              <a:path extrusionOk="0" h="94628" w="21649">
                <a:moveTo>
                  <a:pt x="1508" y="1"/>
                </a:moveTo>
                <a:cubicBezTo>
                  <a:pt x="675" y="1"/>
                  <a:pt x="0" y="675"/>
                  <a:pt x="0" y="1508"/>
                </a:cubicBezTo>
                <a:lnTo>
                  <a:pt x="0" y="94627"/>
                </a:lnTo>
                <a:lnTo>
                  <a:pt x="21648" y="94627"/>
                </a:lnTo>
                <a:lnTo>
                  <a:pt x="21648" y="1508"/>
                </a:lnTo>
                <a:cubicBezTo>
                  <a:pt x="21648" y="675"/>
                  <a:pt x="20974" y="1"/>
                  <a:pt x="2014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23"/>
          <p:cNvSpPr/>
          <p:nvPr/>
        </p:nvSpPr>
        <p:spPr>
          <a:xfrm>
            <a:off x="5150224" y="3584249"/>
            <a:ext cx="59810" cy="59810"/>
          </a:xfrm>
          <a:custGeom>
            <a:rect b="b" l="l" r="r" t="t"/>
            <a:pathLst>
              <a:path extrusionOk="0" h="3684" w="3684">
                <a:moveTo>
                  <a:pt x="1841" y="0"/>
                </a:moveTo>
                <a:cubicBezTo>
                  <a:pt x="822" y="0"/>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23"/>
          <p:cNvSpPr/>
          <p:nvPr/>
        </p:nvSpPr>
        <p:spPr>
          <a:xfrm>
            <a:off x="5257667" y="3693429"/>
            <a:ext cx="59794" cy="59794"/>
          </a:xfrm>
          <a:custGeom>
            <a:rect b="b" l="l" r="r" t="t"/>
            <a:pathLst>
              <a:path extrusionOk="0" h="3683" w="3683">
                <a:moveTo>
                  <a:pt x="1841" y="0"/>
                </a:moveTo>
                <a:cubicBezTo>
                  <a:pt x="821" y="0"/>
                  <a:pt x="0" y="821"/>
                  <a:pt x="0" y="1841"/>
                </a:cubicBezTo>
                <a:lnTo>
                  <a:pt x="0" y="1842"/>
                </a:lnTo>
                <a:cubicBezTo>
                  <a:pt x="0" y="2862"/>
                  <a:pt x="821" y="3683"/>
                  <a:pt x="1841" y="3683"/>
                </a:cubicBezTo>
                <a:cubicBezTo>
                  <a:pt x="2860" y="3683"/>
                  <a:pt x="3683" y="2862"/>
                  <a:pt x="3683" y="1842"/>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23"/>
          <p:cNvSpPr/>
          <p:nvPr/>
        </p:nvSpPr>
        <p:spPr>
          <a:xfrm>
            <a:off x="5042797" y="3802593"/>
            <a:ext cx="59842" cy="59842"/>
          </a:xfrm>
          <a:custGeom>
            <a:rect b="b" l="l" r="r" t="t"/>
            <a:pathLst>
              <a:path extrusionOk="0" h="3686" w="3686">
                <a:moveTo>
                  <a:pt x="1843" y="1"/>
                </a:moveTo>
                <a:cubicBezTo>
                  <a:pt x="822" y="1"/>
                  <a:pt x="1" y="823"/>
                  <a:pt x="1" y="1843"/>
                </a:cubicBezTo>
                <a:cubicBezTo>
                  <a:pt x="1" y="2864"/>
                  <a:pt x="822" y="3685"/>
                  <a:pt x="1843" y="3685"/>
                </a:cubicBezTo>
                <a:lnTo>
                  <a:pt x="1845" y="3685"/>
                </a:lnTo>
                <a:cubicBezTo>
                  <a:pt x="2865" y="3685"/>
                  <a:pt x="3685" y="2864"/>
                  <a:pt x="3685" y="1843"/>
                </a:cubicBezTo>
                <a:cubicBezTo>
                  <a:pt x="3685" y="823"/>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23"/>
          <p:cNvSpPr/>
          <p:nvPr/>
        </p:nvSpPr>
        <p:spPr>
          <a:xfrm>
            <a:off x="5257667" y="3802593"/>
            <a:ext cx="59794" cy="59842"/>
          </a:xfrm>
          <a:custGeom>
            <a:rect b="b" l="l" r="r" t="t"/>
            <a:pathLst>
              <a:path extrusionOk="0" h="3686" w="3683">
                <a:moveTo>
                  <a:pt x="1841" y="1"/>
                </a:moveTo>
                <a:cubicBezTo>
                  <a:pt x="821" y="1"/>
                  <a:pt x="0" y="823"/>
                  <a:pt x="0" y="1843"/>
                </a:cubicBezTo>
                <a:cubicBezTo>
                  <a:pt x="0" y="2864"/>
                  <a:pt x="821" y="3685"/>
                  <a:pt x="1841" y="3685"/>
                </a:cubicBezTo>
                <a:cubicBezTo>
                  <a:pt x="2860" y="3685"/>
                  <a:pt x="3683" y="2864"/>
                  <a:pt x="3683" y="1843"/>
                </a:cubicBezTo>
                <a:cubicBezTo>
                  <a:pt x="3683" y="823"/>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23"/>
          <p:cNvSpPr/>
          <p:nvPr/>
        </p:nvSpPr>
        <p:spPr>
          <a:xfrm>
            <a:off x="5042797" y="3911790"/>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23"/>
          <p:cNvSpPr/>
          <p:nvPr/>
        </p:nvSpPr>
        <p:spPr>
          <a:xfrm>
            <a:off x="5150224" y="3911790"/>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23"/>
          <p:cNvSpPr/>
          <p:nvPr/>
        </p:nvSpPr>
        <p:spPr>
          <a:xfrm>
            <a:off x="5257667" y="3911790"/>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23"/>
          <p:cNvSpPr/>
          <p:nvPr/>
        </p:nvSpPr>
        <p:spPr>
          <a:xfrm>
            <a:off x="5042797" y="4020970"/>
            <a:ext cx="59842" cy="59842"/>
          </a:xfrm>
          <a:custGeom>
            <a:rect b="b" l="l" r="r" t="t"/>
            <a:pathLst>
              <a:path extrusionOk="0" h="3686"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23"/>
          <p:cNvSpPr/>
          <p:nvPr/>
        </p:nvSpPr>
        <p:spPr>
          <a:xfrm>
            <a:off x="5150224" y="4020970"/>
            <a:ext cx="59810" cy="59842"/>
          </a:xfrm>
          <a:custGeom>
            <a:rect b="b" l="l" r="r" t="t"/>
            <a:pathLst>
              <a:path extrusionOk="0" h="3686"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23"/>
          <p:cNvSpPr/>
          <p:nvPr/>
        </p:nvSpPr>
        <p:spPr>
          <a:xfrm>
            <a:off x="5257667" y="4020970"/>
            <a:ext cx="59794" cy="59842"/>
          </a:xfrm>
          <a:custGeom>
            <a:rect b="b" l="l" r="r" t="t"/>
            <a:pathLst>
              <a:path extrusionOk="0" h="3686"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23"/>
          <p:cNvSpPr/>
          <p:nvPr/>
        </p:nvSpPr>
        <p:spPr>
          <a:xfrm>
            <a:off x="5042797" y="4130167"/>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23"/>
          <p:cNvSpPr/>
          <p:nvPr/>
        </p:nvSpPr>
        <p:spPr>
          <a:xfrm>
            <a:off x="5150224" y="4130167"/>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23"/>
          <p:cNvSpPr/>
          <p:nvPr/>
        </p:nvSpPr>
        <p:spPr>
          <a:xfrm>
            <a:off x="5257667" y="4130167"/>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23"/>
          <p:cNvSpPr/>
          <p:nvPr/>
        </p:nvSpPr>
        <p:spPr>
          <a:xfrm>
            <a:off x="5042797" y="4239347"/>
            <a:ext cx="59842" cy="59826"/>
          </a:xfrm>
          <a:custGeom>
            <a:rect b="b" l="l" r="r" t="t"/>
            <a:pathLst>
              <a:path extrusionOk="0" h="3685"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23"/>
          <p:cNvSpPr/>
          <p:nvPr/>
        </p:nvSpPr>
        <p:spPr>
          <a:xfrm>
            <a:off x="5150224" y="4239347"/>
            <a:ext cx="59810" cy="59826"/>
          </a:xfrm>
          <a:custGeom>
            <a:rect b="b" l="l" r="r" t="t"/>
            <a:pathLst>
              <a:path extrusionOk="0" h="3685"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23"/>
          <p:cNvSpPr/>
          <p:nvPr/>
        </p:nvSpPr>
        <p:spPr>
          <a:xfrm>
            <a:off x="5257667" y="4239347"/>
            <a:ext cx="59794" cy="59826"/>
          </a:xfrm>
          <a:custGeom>
            <a:rect b="b" l="l" r="r" t="t"/>
            <a:pathLst>
              <a:path extrusionOk="0" h="3685"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23"/>
          <p:cNvSpPr/>
          <p:nvPr/>
        </p:nvSpPr>
        <p:spPr>
          <a:xfrm>
            <a:off x="5042797" y="4348544"/>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23"/>
          <p:cNvSpPr/>
          <p:nvPr/>
        </p:nvSpPr>
        <p:spPr>
          <a:xfrm>
            <a:off x="5150224" y="4348544"/>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23"/>
          <p:cNvSpPr/>
          <p:nvPr/>
        </p:nvSpPr>
        <p:spPr>
          <a:xfrm>
            <a:off x="5257667" y="4348544"/>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23"/>
          <p:cNvSpPr/>
          <p:nvPr/>
        </p:nvSpPr>
        <p:spPr>
          <a:xfrm>
            <a:off x="5042797" y="4457724"/>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23"/>
          <p:cNvSpPr/>
          <p:nvPr/>
        </p:nvSpPr>
        <p:spPr>
          <a:xfrm>
            <a:off x="5150224" y="4457724"/>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23"/>
          <p:cNvSpPr/>
          <p:nvPr/>
        </p:nvSpPr>
        <p:spPr>
          <a:xfrm>
            <a:off x="5257667" y="4457724"/>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23"/>
          <p:cNvSpPr/>
          <p:nvPr/>
        </p:nvSpPr>
        <p:spPr>
          <a:xfrm>
            <a:off x="5042797" y="4566921"/>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23"/>
          <p:cNvSpPr/>
          <p:nvPr/>
        </p:nvSpPr>
        <p:spPr>
          <a:xfrm>
            <a:off x="5150224" y="4566921"/>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23"/>
          <p:cNvSpPr/>
          <p:nvPr/>
        </p:nvSpPr>
        <p:spPr>
          <a:xfrm>
            <a:off x="5257667" y="4566921"/>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23"/>
          <p:cNvSpPr/>
          <p:nvPr/>
        </p:nvSpPr>
        <p:spPr>
          <a:xfrm>
            <a:off x="5042797" y="4676101"/>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23"/>
          <p:cNvSpPr/>
          <p:nvPr/>
        </p:nvSpPr>
        <p:spPr>
          <a:xfrm>
            <a:off x="5150224" y="4676101"/>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23"/>
          <p:cNvSpPr/>
          <p:nvPr/>
        </p:nvSpPr>
        <p:spPr>
          <a:xfrm>
            <a:off x="5257667" y="4676101"/>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23"/>
          <p:cNvSpPr/>
          <p:nvPr/>
        </p:nvSpPr>
        <p:spPr>
          <a:xfrm>
            <a:off x="5042797" y="4785298"/>
            <a:ext cx="59842" cy="59810"/>
          </a:xfrm>
          <a:custGeom>
            <a:rect b="b" l="l" r="r" t="t"/>
            <a:pathLst>
              <a:path extrusionOk="0" h="3684" w="3686">
                <a:moveTo>
                  <a:pt x="1843" y="0"/>
                </a:moveTo>
                <a:cubicBezTo>
                  <a:pt x="822" y="0"/>
                  <a:pt x="1" y="821"/>
                  <a:pt x="1" y="1841"/>
                </a:cubicBezTo>
                <a:lnTo>
                  <a:pt x="1" y="1843"/>
                </a:lnTo>
                <a:cubicBezTo>
                  <a:pt x="1" y="2862"/>
                  <a:pt x="822" y="3683"/>
                  <a:pt x="1843" y="3683"/>
                </a:cubicBezTo>
                <a:lnTo>
                  <a:pt x="1845" y="3683"/>
                </a:lnTo>
                <a:cubicBezTo>
                  <a:pt x="2865" y="3683"/>
                  <a:pt x="3685" y="2862"/>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23"/>
          <p:cNvSpPr/>
          <p:nvPr/>
        </p:nvSpPr>
        <p:spPr>
          <a:xfrm>
            <a:off x="5150224" y="4785298"/>
            <a:ext cx="59810" cy="59810"/>
          </a:xfrm>
          <a:custGeom>
            <a:rect b="b" l="l" r="r" t="t"/>
            <a:pathLst>
              <a:path extrusionOk="0" h="3684" w="3684">
                <a:moveTo>
                  <a:pt x="1841" y="0"/>
                </a:moveTo>
                <a:cubicBezTo>
                  <a:pt x="822" y="0"/>
                  <a:pt x="1" y="821"/>
                  <a:pt x="1" y="1841"/>
                </a:cubicBezTo>
                <a:lnTo>
                  <a:pt x="1" y="1843"/>
                </a:lnTo>
                <a:cubicBezTo>
                  <a:pt x="1" y="2862"/>
                  <a:pt x="822" y="3683"/>
                  <a:pt x="1841" y="3683"/>
                </a:cubicBezTo>
                <a:lnTo>
                  <a:pt x="1843" y="3683"/>
                </a:lnTo>
                <a:cubicBezTo>
                  <a:pt x="2863" y="3683"/>
                  <a:pt x="3684" y="2862"/>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23"/>
          <p:cNvSpPr/>
          <p:nvPr/>
        </p:nvSpPr>
        <p:spPr>
          <a:xfrm>
            <a:off x="5257667" y="4785298"/>
            <a:ext cx="59794" cy="59810"/>
          </a:xfrm>
          <a:custGeom>
            <a:rect b="b" l="l" r="r" t="t"/>
            <a:pathLst>
              <a:path extrusionOk="0" h="3684" w="3683">
                <a:moveTo>
                  <a:pt x="1841" y="0"/>
                </a:moveTo>
                <a:cubicBezTo>
                  <a:pt x="821" y="0"/>
                  <a:pt x="0" y="821"/>
                  <a:pt x="0" y="1841"/>
                </a:cubicBezTo>
                <a:lnTo>
                  <a:pt x="0" y="1843"/>
                </a:lnTo>
                <a:cubicBezTo>
                  <a:pt x="0" y="2862"/>
                  <a:pt x="821" y="3683"/>
                  <a:pt x="1841" y="3683"/>
                </a:cubicBezTo>
                <a:cubicBezTo>
                  <a:pt x="2860" y="3683"/>
                  <a:pt x="3683" y="2862"/>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23"/>
          <p:cNvSpPr/>
          <p:nvPr/>
        </p:nvSpPr>
        <p:spPr>
          <a:xfrm>
            <a:off x="3431018" y="2988863"/>
            <a:ext cx="388390" cy="170256"/>
          </a:xfrm>
          <a:custGeom>
            <a:rect b="b" l="l" r="r" t="t"/>
            <a:pathLst>
              <a:path extrusionOk="0" h="10487" w="23923">
                <a:moveTo>
                  <a:pt x="1077" y="0"/>
                </a:moveTo>
                <a:cubicBezTo>
                  <a:pt x="480" y="0"/>
                  <a:pt x="1" y="479"/>
                  <a:pt x="1" y="1075"/>
                </a:cubicBezTo>
                <a:lnTo>
                  <a:pt x="1" y="9412"/>
                </a:lnTo>
                <a:cubicBezTo>
                  <a:pt x="1" y="10008"/>
                  <a:pt x="480" y="10487"/>
                  <a:pt x="1077" y="10487"/>
                </a:cubicBezTo>
                <a:lnTo>
                  <a:pt x="22848" y="10487"/>
                </a:lnTo>
                <a:cubicBezTo>
                  <a:pt x="23443" y="10487"/>
                  <a:pt x="23922" y="10008"/>
                  <a:pt x="23922" y="9412"/>
                </a:cubicBezTo>
                <a:lnTo>
                  <a:pt x="23922" y="1075"/>
                </a:lnTo>
                <a:cubicBezTo>
                  <a:pt x="23922" y="479"/>
                  <a:pt x="23443" y="0"/>
                  <a:pt x="2284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23"/>
          <p:cNvSpPr/>
          <p:nvPr/>
        </p:nvSpPr>
        <p:spPr>
          <a:xfrm>
            <a:off x="3449494" y="3157512"/>
            <a:ext cx="351472" cy="1806550"/>
          </a:xfrm>
          <a:custGeom>
            <a:rect b="b" l="l" r="r" t="t"/>
            <a:pathLst>
              <a:path extrusionOk="0" h="111275" w="21649">
                <a:moveTo>
                  <a:pt x="1" y="0"/>
                </a:moveTo>
                <a:lnTo>
                  <a:pt x="1" y="111274"/>
                </a:lnTo>
                <a:lnTo>
                  <a:pt x="21648" y="111274"/>
                </a:lnTo>
                <a:lnTo>
                  <a:pt x="2164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23"/>
          <p:cNvSpPr/>
          <p:nvPr/>
        </p:nvSpPr>
        <p:spPr>
          <a:xfrm>
            <a:off x="3491640" y="3204691"/>
            <a:ext cx="59810" cy="59810"/>
          </a:xfrm>
          <a:custGeom>
            <a:rect b="b" l="l" r="r" t="t"/>
            <a:pathLst>
              <a:path extrusionOk="0" h="3684" w="3684">
                <a:moveTo>
                  <a:pt x="1720" y="0"/>
                </a:moveTo>
                <a:cubicBezTo>
                  <a:pt x="767" y="0"/>
                  <a:pt x="1" y="766"/>
                  <a:pt x="1" y="1719"/>
                </a:cubicBezTo>
                <a:lnTo>
                  <a:pt x="1" y="1964"/>
                </a:lnTo>
                <a:cubicBezTo>
                  <a:pt x="1" y="2917"/>
                  <a:pt x="767" y="3683"/>
                  <a:pt x="1720"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23"/>
          <p:cNvSpPr/>
          <p:nvPr/>
        </p:nvSpPr>
        <p:spPr>
          <a:xfrm>
            <a:off x="3599051" y="3204691"/>
            <a:ext cx="59826" cy="59810"/>
          </a:xfrm>
          <a:custGeom>
            <a:rect b="b" l="l" r="r" t="t"/>
            <a:pathLst>
              <a:path extrusionOk="0" h="3684" w="3685">
                <a:moveTo>
                  <a:pt x="1721" y="0"/>
                </a:moveTo>
                <a:cubicBezTo>
                  <a:pt x="768" y="0"/>
                  <a:pt x="0" y="766"/>
                  <a:pt x="0" y="1719"/>
                </a:cubicBezTo>
                <a:lnTo>
                  <a:pt x="0" y="1964"/>
                </a:lnTo>
                <a:cubicBezTo>
                  <a:pt x="0" y="2917"/>
                  <a:pt x="768" y="3683"/>
                  <a:pt x="1721" y="3683"/>
                </a:cubicBezTo>
                <a:lnTo>
                  <a:pt x="1966" y="3683"/>
                </a:lnTo>
                <a:cubicBezTo>
                  <a:pt x="2918" y="3683"/>
                  <a:pt x="3685" y="2917"/>
                  <a:pt x="3685" y="1964"/>
                </a:cubicBezTo>
                <a:lnTo>
                  <a:pt x="3685" y="1719"/>
                </a:lnTo>
                <a:cubicBezTo>
                  <a:pt x="3685" y="766"/>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23"/>
          <p:cNvSpPr/>
          <p:nvPr/>
        </p:nvSpPr>
        <p:spPr>
          <a:xfrm>
            <a:off x="3706478" y="3204691"/>
            <a:ext cx="59794" cy="59810"/>
          </a:xfrm>
          <a:custGeom>
            <a:rect b="b" l="l" r="r" t="t"/>
            <a:pathLst>
              <a:path extrusionOk="0" h="3684" w="3683">
                <a:moveTo>
                  <a:pt x="1719" y="0"/>
                </a:moveTo>
                <a:cubicBezTo>
                  <a:pt x="766" y="0"/>
                  <a:pt x="0" y="766"/>
                  <a:pt x="0" y="1719"/>
                </a:cubicBezTo>
                <a:lnTo>
                  <a:pt x="0" y="1964"/>
                </a:lnTo>
                <a:cubicBezTo>
                  <a:pt x="0" y="2917"/>
                  <a:pt x="766" y="3683"/>
                  <a:pt x="1719"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23"/>
          <p:cNvSpPr/>
          <p:nvPr/>
        </p:nvSpPr>
        <p:spPr>
          <a:xfrm>
            <a:off x="3491640" y="3308400"/>
            <a:ext cx="59810" cy="59842"/>
          </a:xfrm>
          <a:custGeom>
            <a:rect b="b" l="l" r="r" t="t"/>
            <a:pathLst>
              <a:path extrusionOk="0" h="3686" w="3684">
                <a:moveTo>
                  <a:pt x="1720" y="0"/>
                </a:moveTo>
                <a:cubicBezTo>
                  <a:pt x="767" y="0"/>
                  <a:pt x="1" y="768"/>
                  <a:pt x="1" y="1719"/>
                </a:cubicBezTo>
                <a:lnTo>
                  <a:pt x="1" y="1966"/>
                </a:lnTo>
                <a:cubicBezTo>
                  <a:pt x="1" y="2917"/>
                  <a:pt x="767" y="3685"/>
                  <a:pt x="1720"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23"/>
          <p:cNvSpPr/>
          <p:nvPr/>
        </p:nvSpPr>
        <p:spPr>
          <a:xfrm>
            <a:off x="3599051" y="3308400"/>
            <a:ext cx="59826" cy="59842"/>
          </a:xfrm>
          <a:custGeom>
            <a:rect b="b" l="l" r="r" t="t"/>
            <a:pathLst>
              <a:path extrusionOk="0" h="3686" w="3685">
                <a:moveTo>
                  <a:pt x="1721" y="0"/>
                </a:moveTo>
                <a:cubicBezTo>
                  <a:pt x="768" y="0"/>
                  <a:pt x="0" y="768"/>
                  <a:pt x="0" y="1719"/>
                </a:cubicBezTo>
                <a:lnTo>
                  <a:pt x="0" y="1966"/>
                </a:lnTo>
                <a:cubicBezTo>
                  <a:pt x="0" y="2917"/>
                  <a:pt x="768" y="3685"/>
                  <a:pt x="1721" y="3685"/>
                </a:cubicBezTo>
                <a:lnTo>
                  <a:pt x="1966" y="3685"/>
                </a:lnTo>
                <a:cubicBezTo>
                  <a:pt x="2918" y="3685"/>
                  <a:pt x="3685" y="2917"/>
                  <a:pt x="3685" y="1966"/>
                </a:cubicBezTo>
                <a:lnTo>
                  <a:pt x="3685" y="1719"/>
                </a:lnTo>
                <a:cubicBezTo>
                  <a:pt x="3685" y="768"/>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3"/>
          <p:cNvSpPr/>
          <p:nvPr/>
        </p:nvSpPr>
        <p:spPr>
          <a:xfrm>
            <a:off x="3706478" y="3308400"/>
            <a:ext cx="59794" cy="59842"/>
          </a:xfrm>
          <a:custGeom>
            <a:rect b="b" l="l" r="r" t="t"/>
            <a:pathLst>
              <a:path extrusionOk="0" h="3686" w="3683">
                <a:moveTo>
                  <a:pt x="1719" y="0"/>
                </a:moveTo>
                <a:cubicBezTo>
                  <a:pt x="766" y="0"/>
                  <a:pt x="0" y="768"/>
                  <a:pt x="0" y="1719"/>
                </a:cubicBezTo>
                <a:lnTo>
                  <a:pt x="0" y="1966"/>
                </a:lnTo>
                <a:cubicBezTo>
                  <a:pt x="0" y="2917"/>
                  <a:pt x="766" y="3685"/>
                  <a:pt x="1719"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3"/>
          <p:cNvSpPr/>
          <p:nvPr/>
        </p:nvSpPr>
        <p:spPr>
          <a:xfrm>
            <a:off x="3491640" y="3412141"/>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23"/>
          <p:cNvSpPr/>
          <p:nvPr/>
        </p:nvSpPr>
        <p:spPr>
          <a:xfrm>
            <a:off x="3599051" y="3412141"/>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23"/>
          <p:cNvSpPr/>
          <p:nvPr/>
        </p:nvSpPr>
        <p:spPr>
          <a:xfrm>
            <a:off x="3706478" y="3412141"/>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23"/>
          <p:cNvSpPr/>
          <p:nvPr/>
        </p:nvSpPr>
        <p:spPr>
          <a:xfrm>
            <a:off x="3491640" y="3515851"/>
            <a:ext cx="59810" cy="59842"/>
          </a:xfrm>
          <a:custGeom>
            <a:rect b="b" l="l" r="r" t="t"/>
            <a:pathLst>
              <a:path extrusionOk="0" h="3686" w="3684">
                <a:moveTo>
                  <a:pt x="1720" y="1"/>
                </a:moveTo>
                <a:cubicBezTo>
                  <a:pt x="767" y="1"/>
                  <a:pt x="1" y="768"/>
                  <a:pt x="1" y="1720"/>
                </a:cubicBezTo>
                <a:lnTo>
                  <a:pt x="1" y="1966"/>
                </a:lnTo>
                <a:cubicBezTo>
                  <a:pt x="1" y="2919"/>
                  <a:pt x="767" y="3685"/>
                  <a:pt x="1720"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3"/>
          <p:cNvSpPr/>
          <p:nvPr/>
        </p:nvSpPr>
        <p:spPr>
          <a:xfrm>
            <a:off x="3599051" y="3515851"/>
            <a:ext cx="59826" cy="59842"/>
          </a:xfrm>
          <a:custGeom>
            <a:rect b="b" l="l" r="r" t="t"/>
            <a:pathLst>
              <a:path extrusionOk="0" h="3686" w="3685">
                <a:moveTo>
                  <a:pt x="1721" y="1"/>
                </a:moveTo>
                <a:cubicBezTo>
                  <a:pt x="768" y="1"/>
                  <a:pt x="0" y="768"/>
                  <a:pt x="0" y="1720"/>
                </a:cubicBezTo>
                <a:lnTo>
                  <a:pt x="0" y="1966"/>
                </a:lnTo>
                <a:cubicBezTo>
                  <a:pt x="0" y="2919"/>
                  <a:pt x="768" y="3685"/>
                  <a:pt x="1721" y="3685"/>
                </a:cubicBezTo>
                <a:lnTo>
                  <a:pt x="1966" y="3685"/>
                </a:lnTo>
                <a:cubicBezTo>
                  <a:pt x="2918" y="3685"/>
                  <a:pt x="3685" y="2919"/>
                  <a:pt x="3685" y="1966"/>
                </a:cubicBezTo>
                <a:lnTo>
                  <a:pt x="3685" y="1720"/>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23"/>
          <p:cNvSpPr/>
          <p:nvPr/>
        </p:nvSpPr>
        <p:spPr>
          <a:xfrm>
            <a:off x="3706478" y="3515851"/>
            <a:ext cx="59794" cy="59842"/>
          </a:xfrm>
          <a:custGeom>
            <a:rect b="b" l="l" r="r" t="t"/>
            <a:pathLst>
              <a:path extrusionOk="0" h="3686" w="3683">
                <a:moveTo>
                  <a:pt x="1719" y="1"/>
                </a:moveTo>
                <a:cubicBezTo>
                  <a:pt x="766" y="1"/>
                  <a:pt x="0" y="768"/>
                  <a:pt x="0" y="1720"/>
                </a:cubicBezTo>
                <a:lnTo>
                  <a:pt x="0" y="1966"/>
                </a:lnTo>
                <a:cubicBezTo>
                  <a:pt x="0" y="2919"/>
                  <a:pt x="766" y="3685"/>
                  <a:pt x="1719"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23"/>
          <p:cNvSpPr/>
          <p:nvPr/>
        </p:nvSpPr>
        <p:spPr>
          <a:xfrm>
            <a:off x="3491640" y="3619592"/>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23"/>
          <p:cNvSpPr/>
          <p:nvPr/>
        </p:nvSpPr>
        <p:spPr>
          <a:xfrm>
            <a:off x="3599051" y="3619592"/>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23"/>
          <p:cNvSpPr/>
          <p:nvPr/>
        </p:nvSpPr>
        <p:spPr>
          <a:xfrm>
            <a:off x="3706478" y="3619592"/>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3"/>
          <p:cNvSpPr/>
          <p:nvPr/>
        </p:nvSpPr>
        <p:spPr>
          <a:xfrm>
            <a:off x="3491640" y="3723301"/>
            <a:ext cx="59810" cy="59842"/>
          </a:xfrm>
          <a:custGeom>
            <a:rect b="b" l="l" r="r" t="t"/>
            <a:pathLst>
              <a:path extrusionOk="0" h="3686" w="3684">
                <a:moveTo>
                  <a:pt x="1720" y="1"/>
                </a:moveTo>
                <a:cubicBezTo>
                  <a:pt x="767" y="1"/>
                  <a:pt x="1" y="768"/>
                  <a:pt x="1" y="1721"/>
                </a:cubicBezTo>
                <a:lnTo>
                  <a:pt x="1" y="1966"/>
                </a:lnTo>
                <a:cubicBezTo>
                  <a:pt x="1" y="2919"/>
                  <a:pt x="767" y="3685"/>
                  <a:pt x="1720"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3"/>
          <p:cNvSpPr/>
          <p:nvPr/>
        </p:nvSpPr>
        <p:spPr>
          <a:xfrm>
            <a:off x="3599051" y="3723301"/>
            <a:ext cx="59826" cy="59842"/>
          </a:xfrm>
          <a:custGeom>
            <a:rect b="b" l="l" r="r" t="t"/>
            <a:pathLst>
              <a:path extrusionOk="0" h="3686" w="3685">
                <a:moveTo>
                  <a:pt x="1721" y="1"/>
                </a:moveTo>
                <a:cubicBezTo>
                  <a:pt x="768" y="1"/>
                  <a:pt x="0" y="768"/>
                  <a:pt x="0" y="1721"/>
                </a:cubicBezTo>
                <a:lnTo>
                  <a:pt x="0" y="1966"/>
                </a:lnTo>
                <a:cubicBezTo>
                  <a:pt x="0" y="2919"/>
                  <a:pt x="768" y="3685"/>
                  <a:pt x="1721" y="3685"/>
                </a:cubicBezTo>
                <a:lnTo>
                  <a:pt x="1966" y="3685"/>
                </a:lnTo>
                <a:cubicBezTo>
                  <a:pt x="2918" y="3685"/>
                  <a:pt x="3685" y="2919"/>
                  <a:pt x="3685" y="1966"/>
                </a:cubicBezTo>
                <a:lnTo>
                  <a:pt x="3685" y="1721"/>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3"/>
          <p:cNvSpPr/>
          <p:nvPr/>
        </p:nvSpPr>
        <p:spPr>
          <a:xfrm>
            <a:off x="3706478" y="3723301"/>
            <a:ext cx="59794" cy="59842"/>
          </a:xfrm>
          <a:custGeom>
            <a:rect b="b" l="l" r="r" t="t"/>
            <a:pathLst>
              <a:path extrusionOk="0" h="3686" w="3683">
                <a:moveTo>
                  <a:pt x="1719" y="1"/>
                </a:moveTo>
                <a:cubicBezTo>
                  <a:pt x="766" y="1"/>
                  <a:pt x="0" y="768"/>
                  <a:pt x="0" y="1721"/>
                </a:cubicBezTo>
                <a:lnTo>
                  <a:pt x="0" y="1966"/>
                </a:lnTo>
                <a:cubicBezTo>
                  <a:pt x="0" y="2919"/>
                  <a:pt x="766" y="3685"/>
                  <a:pt x="1719"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23"/>
          <p:cNvSpPr/>
          <p:nvPr/>
        </p:nvSpPr>
        <p:spPr>
          <a:xfrm>
            <a:off x="3491640" y="3827043"/>
            <a:ext cx="59810" cy="59842"/>
          </a:xfrm>
          <a:custGeom>
            <a:rect b="b" l="l" r="r" t="t"/>
            <a:pathLst>
              <a:path extrusionOk="0" h="3686" w="3684">
                <a:moveTo>
                  <a:pt x="1720" y="0"/>
                </a:moveTo>
                <a:cubicBezTo>
                  <a:pt x="767" y="0"/>
                  <a:pt x="1" y="767"/>
                  <a:pt x="1" y="1719"/>
                </a:cubicBezTo>
                <a:lnTo>
                  <a:pt x="1" y="1964"/>
                </a:lnTo>
                <a:cubicBezTo>
                  <a:pt x="1" y="2917"/>
                  <a:pt x="767" y="3685"/>
                  <a:pt x="1720"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3"/>
          <p:cNvSpPr/>
          <p:nvPr/>
        </p:nvSpPr>
        <p:spPr>
          <a:xfrm>
            <a:off x="3599051" y="3827043"/>
            <a:ext cx="59826" cy="59842"/>
          </a:xfrm>
          <a:custGeom>
            <a:rect b="b" l="l" r="r" t="t"/>
            <a:pathLst>
              <a:path extrusionOk="0" h="3686" w="3685">
                <a:moveTo>
                  <a:pt x="1721" y="0"/>
                </a:moveTo>
                <a:cubicBezTo>
                  <a:pt x="768" y="0"/>
                  <a:pt x="0" y="767"/>
                  <a:pt x="0" y="1719"/>
                </a:cubicBezTo>
                <a:lnTo>
                  <a:pt x="0" y="1964"/>
                </a:lnTo>
                <a:cubicBezTo>
                  <a:pt x="0" y="2917"/>
                  <a:pt x="768" y="3685"/>
                  <a:pt x="1721" y="3685"/>
                </a:cubicBezTo>
                <a:lnTo>
                  <a:pt x="1966" y="3685"/>
                </a:lnTo>
                <a:cubicBezTo>
                  <a:pt x="2918" y="3685"/>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3"/>
          <p:cNvSpPr/>
          <p:nvPr/>
        </p:nvSpPr>
        <p:spPr>
          <a:xfrm>
            <a:off x="3706478" y="3827043"/>
            <a:ext cx="59794" cy="59842"/>
          </a:xfrm>
          <a:custGeom>
            <a:rect b="b" l="l" r="r" t="t"/>
            <a:pathLst>
              <a:path extrusionOk="0" h="3686" w="3683">
                <a:moveTo>
                  <a:pt x="1719" y="0"/>
                </a:moveTo>
                <a:cubicBezTo>
                  <a:pt x="766" y="0"/>
                  <a:pt x="0" y="767"/>
                  <a:pt x="0" y="1719"/>
                </a:cubicBezTo>
                <a:lnTo>
                  <a:pt x="0" y="1964"/>
                </a:lnTo>
                <a:cubicBezTo>
                  <a:pt x="0" y="2917"/>
                  <a:pt x="766" y="3685"/>
                  <a:pt x="1719"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23"/>
          <p:cNvSpPr/>
          <p:nvPr/>
        </p:nvSpPr>
        <p:spPr>
          <a:xfrm>
            <a:off x="3491640" y="3930785"/>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23"/>
          <p:cNvSpPr/>
          <p:nvPr/>
        </p:nvSpPr>
        <p:spPr>
          <a:xfrm>
            <a:off x="3599051" y="3930785"/>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23"/>
          <p:cNvSpPr/>
          <p:nvPr/>
        </p:nvSpPr>
        <p:spPr>
          <a:xfrm>
            <a:off x="3706478" y="3930785"/>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23"/>
          <p:cNvSpPr/>
          <p:nvPr/>
        </p:nvSpPr>
        <p:spPr>
          <a:xfrm>
            <a:off x="3491640" y="4034494"/>
            <a:ext cx="59810" cy="59842"/>
          </a:xfrm>
          <a:custGeom>
            <a:rect b="b" l="l" r="r" t="t"/>
            <a:pathLst>
              <a:path extrusionOk="0" h="3686" w="3684">
                <a:moveTo>
                  <a:pt x="1720" y="1"/>
                </a:moveTo>
                <a:cubicBezTo>
                  <a:pt x="767" y="1"/>
                  <a:pt x="1" y="767"/>
                  <a:pt x="1" y="1720"/>
                </a:cubicBezTo>
                <a:lnTo>
                  <a:pt x="1" y="1966"/>
                </a:lnTo>
                <a:cubicBezTo>
                  <a:pt x="1" y="2917"/>
                  <a:pt x="767" y="3685"/>
                  <a:pt x="1720"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23"/>
          <p:cNvSpPr/>
          <p:nvPr/>
        </p:nvSpPr>
        <p:spPr>
          <a:xfrm>
            <a:off x="3599051" y="4034494"/>
            <a:ext cx="59826" cy="59842"/>
          </a:xfrm>
          <a:custGeom>
            <a:rect b="b" l="l" r="r" t="t"/>
            <a:pathLst>
              <a:path extrusionOk="0" h="3686" w="3685">
                <a:moveTo>
                  <a:pt x="1721" y="1"/>
                </a:moveTo>
                <a:cubicBezTo>
                  <a:pt x="768" y="1"/>
                  <a:pt x="0" y="767"/>
                  <a:pt x="0" y="1720"/>
                </a:cubicBezTo>
                <a:lnTo>
                  <a:pt x="0" y="1966"/>
                </a:lnTo>
                <a:cubicBezTo>
                  <a:pt x="0" y="2917"/>
                  <a:pt x="768" y="3685"/>
                  <a:pt x="1721" y="3685"/>
                </a:cubicBezTo>
                <a:lnTo>
                  <a:pt x="1966" y="3685"/>
                </a:lnTo>
                <a:cubicBezTo>
                  <a:pt x="2918" y="3685"/>
                  <a:pt x="3685" y="2917"/>
                  <a:pt x="3685" y="1966"/>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23"/>
          <p:cNvSpPr/>
          <p:nvPr/>
        </p:nvSpPr>
        <p:spPr>
          <a:xfrm>
            <a:off x="3706478" y="4034494"/>
            <a:ext cx="59794" cy="59842"/>
          </a:xfrm>
          <a:custGeom>
            <a:rect b="b" l="l" r="r" t="t"/>
            <a:pathLst>
              <a:path extrusionOk="0" h="3686" w="3683">
                <a:moveTo>
                  <a:pt x="1719" y="1"/>
                </a:moveTo>
                <a:cubicBezTo>
                  <a:pt x="766" y="1"/>
                  <a:pt x="0" y="767"/>
                  <a:pt x="0" y="1720"/>
                </a:cubicBezTo>
                <a:lnTo>
                  <a:pt x="0" y="1966"/>
                </a:lnTo>
                <a:cubicBezTo>
                  <a:pt x="0" y="2917"/>
                  <a:pt x="766" y="3685"/>
                  <a:pt x="1719"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23"/>
          <p:cNvSpPr/>
          <p:nvPr/>
        </p:nvSpPr>
        <p:spPr>
          <a:xfrm>
            <a:off x="3491640" y="4138236"/>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23"/>
          <p:cNvSpPr/>
          <p:nvPr/>
        </p:nvSpPr>
        <p:spPr>
          <a:xfrm>
            <a:off x="3599051" y="4138236"/>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23"/>
          <p:cNvSpPr/>
          <p:nvPr/>
        </p:nvSpPr>
        <p:spPr>
          <a:xfrm>
            <a:off x="3706478" y="4138236"/>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23"/>
          <p:cNvSpPr/>
          <p:nvPr/>
        </p:nvSpPr>
        <p:spPr>
          <a:xfrm>
            <a:off x="3491640" y="4241945"/>
            <a:ext cx="59810" cy="59842"/>
          </a:xfrm>
          <a:custGeom>
            <a:rect b="b" l="l" r="r" t="t"/>
            <a:pathLst>
              <a:path extrusionOk="0" h="3686" w="3684">
                <a:moveTo>
                  <a:pt x="1720" y="1"/>
                </a:moveTo>
                <a:cubicBezTo>
                  <a:pt x="767" y="1"/>
                  <a:pt x="1" y="769"/>
                  <a:pt x="1" y="1720"/>
                </a:cubicBezTo>
                <a:lnTo>
                  <a:pt x="1" y="1966"/>
                </a:lnTo>
                <a:cubicBezTo>
                  <a:pt x="1" y="2917"/>
                  <a:pt x="767" y="3685"/>
                  <a:pt x="1720"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23"/>
          <p:cNvSpPr/>
          <p:nvPr/>
        </p:nvSpPr>
        <p:spPr>
          <a:xfrm>
            <a:off x="3599051" y="4241945"/>
            <a:ext cx="59826" cy="59842"/>
          </a:xfrm>
          <a:custGeom>
            <a:rect b="b" l="l" r="r" t="t"/>
            <a:pathLst>
              <a:path extrusionOk="0" h="3686" w="3685">
                <a:moveTo>
                  <a:pt x="1721" y="1"/>
                </a:moveTo>
                <a:cubicBezTo>
                  <a:pt x="768" y="1"/>
                  <a:pt x="0" y="769"/>
                  <a:pt x="0" y="1720"/>
                </a:cubicBezTo>
                <a:lnTo>
                  <a:pt x="0" y="1966"/>
                </a:lnTo>
                <a:cubicBezTo>
                  <a:pt x="0" y="2917"/>
                  <a:pt x="768" y="3685"/>
                  <a:pt x="1721" y="3685"/>
                </a:cubicBezTo>
                <a:lnTo>
                  <a:pt x="1966" y="3685"/>
                </a:lnTo>
                <a:cubicBezTo>
                  <a:pt x="2918" y="3685"/>
                  <a:pt x="3685" y="2917"/>
                  <a:pt x="3685" y="1966"/>
                </a:cubicBezTo>
                <a:lnTo>
                  <a:pt x="3685" y="1720"/>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23"/>
          <p:cNvSpPr/>
          <p:nvPr/>
        </p:nvSpPr>
        <p:spPr>
          <a:xfrm>
            <a:off x="3706478" y="4241945"/>
            <a:ext cx="59794" cy="59842"/>
          </a:xfrm>
          <a:custGeom>
            <a:rect b="b" l="l" r="r" t="t"/>
            <a:pathLst>
              <a:path extrusionOk="0" h="3686" w="3683">
                <a:moveTo>
                  <a:pt x="1719" y="1"/>
                </a:moveTo>
                <a:cubicBezTo>
                  <a:pt x="766" y="1"/>
                  <a:pt x="0" y="769"/>
                  <a:pt x="0" y="1720"/>
                </a:cubicBezTo>
                <a:lnTo>
                  <a:pt x="0" y="1966"/>
                </a:lnTo>
                <a:cubicBezTo>
                  <a:pt x="0" y="2917"/>
                  <a:pt x="766" y="3685"/>
                  <a:pt x="1719"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23"/>
          <p:cNvSpPr/>
          <p:nvPr/>
        </p:nvSpPr>
        <p:spPr>
          <a:xfrm>
            <a:off x="3491640" y="4345686"/>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23"/>
          <p:cNvSpPr/>
          <p:nvPr/>
        </p:nvSpPr>
        <p:spPr>
          <a:xfrm>
            <a:off x="3599051" y="4345686"/>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23"/>
          <p:cNvSpPr/>
          <p:nvPr/>
        </p:nvSpPr>
        <p:spPr>
          <a:xfrm>
            <a:off x="3706478" y="4345686"/>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23"/>
          <p:cNvSpPr/>
          <p:nvPr/>
        </p:nvSpPr>
        <p:spPr>
          <a:xfrm>
            <a:off x="3491640" y="4449396"/>
            <a:ext cx="59810" cy="59842"/>
          </a:xfrm>
          <a:custGeom>
            <a:rect b="b" l="l" r="r" t="t"/>
            <a:pathLst>
              <a:path extrusionOk="0" h="3686" w="3684">
                <a:moveTo>
                  <a:pt x="1720" y="1"/>
                </a:moveTo>
                <a:cubicBezTo>
                  <a:pt x="767" y="1"/>
                  <a:pt x="1" y="769"/>
                  <a:pt x="1" y="1721"/>
                </a:cubicBezTo>
                <a:lnTo>
                  <a:pt x="1" y="1966"/>
                </a:lnTo>
                <a:cubicBezTo>
                  <a:pt x="1" y="2919"/>
                  <a:pt x="767" y="3685"/>
                  <a:pt x="1720"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23"/>
          <p:cNvSpPr/>
          <p:nvPr/>
        </p:nvSpPr>
        <p:spPr>
          <a:xfrm>
            <a:off x="3599051" y="4449396"/>
            <a:ext cx="59826" cy="59842"/>
          </a:xfrm>
          <a:custGeom>
            <a:rect b="b" l="l" r="r" t="t"/>
            <a:pathLst>
              <a:path extrusionOk="0" h="3686" w="3685">
                <a:moveTo>
                  <a:pt x="1721" y="1"/>
                </a:moveTo>
                <a:cubicBezTo>
                  <a:pt x="768" y="1"/>
                  <a:pt x="0" y="769"/>
                  <a:pt x="0" y="1721"/>
                </a:cubicBezTo>
                <a:lnTo>
                  <a:pt x="0" y="1966"/>
                </a:lnTo>
                <a:cubicBezTo>
                  <a:pt x="0" y="2919"/>
                  <a:pt x="768" y="3685"/>
                  <a:pt x="1721" y="3685"/>
                </a:cubicBezTo>
                <a:lnTo>
                  <a:pt x="1966" y="3685"/>
                </a:lnTo>
                <a:cubicBezTo>
                  <a:pt x="2918" y="3685"/>
                  <a:pt x="3685" y="2919"/>
                  <a:pt x="3685" y="1966"/>
                </a:cubicBezTo>
                <a:lnTo>
                  <a:pt x="3685" y="1721"/>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23"/>
          <p:cNvSpPr/>
          <p:nvPr/>
        </p:nvSpPr>
        <p:spPr>
          <a:xfrm>
            <a:off x="3706478" y="4449396"/>
            <a:ext cx="59794" cy="59842"/>
          </a:xfrm>
          <a:custGeom>
            <a:rect b="b" l="l" r="r" t="t"/>
            <a:pathLst>
              <a:path extrusionOk="0" h="3686" w="3683">
                <a:moveTo>
                  <a:pt x="1719" y="1"/>
                </a:moveTo>
                <a:cubicBezTo>
                  <a:pt x="766" y="1"/>
                  <a:pt x="0" y="769"/>
                  <a:pt x="0" y="1721"/>
                </a:cubicBezTo>
                <a:lnTo>
                  <a:pt x="0" y="1966"/>
                </a:lnTo>
                <a:cubicBezTo>
                  <a:pt x="0" y="2919"/>
                  <a:pt x="766" y="3685"/>
                  <a:pt x="1719"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23"/>
          <p:cNvSpPr/>
          <p:nvPr/>
        </p:nvSpPr>
        <p:spPr>
          <a:xfrm>
            <a:off x="3491640" y="4553137"/>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23"/>
          <p:cNvSpPr/>
          <p:nvPr/>
        </p:nvSpPr>
        <p:spPr>
          <a:xfrm>
            <a:off x="3599051" y="4553137"/>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23"/>
          <p:cNvSpPr/>
          <p:nvPr/>
        </p:nvSpPr>
        <p:spPr>
          <a:xfrm>
            <a:off x="3706478" y="4553137"/>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23"/>
          <p:cNvSpPr/>
          <p:nvPr/>
        </p:nvSpPr>
        <p:spPr>
          <a:xfrm>
            <a:off x="3491640" y="4656879"/>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23"/>
          <p:cNvSpPr/>
          <p:nvPr/>
        </p:nvSpPr>
        <p:spPr>
          <a:xfrm>
            <a:off x="3599051" y="4656879"/>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23"/>
          <p:cNvSpPr/>
          <p:nvPr/>
        </p:nvSpPr>
        <p:spPr>
          <a:xfrm>
            <a:off x="3706478" y="4656879"/>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23"/>
          <p:cNvSpPr/>
          <p:nvPr/>
        </p:nvSpPr>
        <p:spPr>
          <a:xfrm>
            <a:off x="3491640" y="4760588"/>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23"/>
          <p:cNvSpPr/>
          <p:nvPr/>
        </p:nvSpPr>
        <p:spPr>
          <a:xfrm>
            <a:off x="3599051" y="4760588"/>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23"/>
          <p:cNvSpPr/>
          <p:nvPr/>
        </p:nvSpPr>
        <p:spPr>
          <a:xfrm>
            <a:off x="3706478" y="4760588"/>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23"/>
          <p:cNvSpPr/>
          <p:nvPr/>
        </p:nvSpPr>
        <p:spPr>
          <a:xfrm>
            <a:off x="3491640" y="4864330"/>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23"/>
          <p:cNvSpPr/>
          <p:nvPr/>
        </p:nvSpPr>
        <p:spPr>
          <a:xfrm>
            <a:off x="3599051" y="4864330"/>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23"/>
          <p:cNvSpPr/>
          <p:nvPr/>
        </p:nvSpPr>
        <p:spPr>
          <a:xfrm>
            <a:off x="3706478" y="4864330"/>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23"/>
          <p:cNvSpPr/>
          <p:nvPr/>
        </p:nvSpPr>
        <p:spPr>
          <a:xfrm>
            <a:off x="3487890" y="3044078"/>
            <a:ext cx="59810" cy="59826"/>
          </a:xfrm>
          <a:custGeom>
            <a:rect b="b" l="l" r="r" t="t"/>
            <a:pathLst>
              <a:path extrusionOk="0" h="3685" w="3684">
                <a:moveTo>
                  <a:pt x="1517" y="0"/>
                </a:moveTo>
                <a:cubicBezTo>
                  <a:pt x="677" y="0"/>
                  <a:pt x="1" y="677"/>
                  <a:pt x="1" y="1517"/>
                </a:cubicBezTo>
                <a:lnTo>
                  <a:pt x="1" y="2167"/>
                </a:lnTo>
                <a:cubicBezTo>
                  <a:pt x="1" y="3008"/>
                  <a:pt x="677" y="3685"/>
                  <a:pt x="1517" y="3685"/>
                </a:cubicBezTo>
                <a:lnTo>
                  <a:pt x="2167" y="3685"/>
                </a:lnTo>
                <a:cubicBezTo>
                  <a:pt x="3007" y="3685"/>
                  <a:pt x="3684" y="3008"/>
                  <a:pt x="3684" y="2167"/>
                </a:cubicBezTo>
                <a:lnTo>
                  <a:pt x="3684" y="1517"/>
                </a:lnTo>
                <a:cubicBezTo>
                  <a:pt x="3684" y="677"/>
                  <a:pt x="3007"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23"/>
          <p:cNvSpPr/>
          <p:nvPr/>
        </p:nvSpPr>
        <p:spPr>
          <a:xfrm>
            <a:off x="3595333" y="3044078"/>
            <a:ext cx="59794" cy="59826"/>
          </a:xfrm>
          <a:custGeom>
            <a:rect b="b" l="l" r="r" t="t"/>
            <a:pathLst>
              <a:path extrusionOk="0" h="3685" w="3683">
                <a:moveTo>
                  <a:pt x="1517" y="0"/>
                </a:moveTo>
                <a:cubicBezTo>
                  <a:pt x="676" y="0"/>
                  <a:pt x="0" y="677"/>
                  <a:pt x="0" y="1517"/>
                </a:cubicBezTo>
                <a:lnTo>
                  <a:pt x="0" y="2167"/>
                </a:lnTo>
                <a:cubicBezTo>
                  <a:pt x="0" y="3008"/>
                  <a:pt x="676" y="3685"/>
                  <a:pt x="1517" y="3685"/>
                </a:cubicBezTo>
                <a:lnTo>
                  <a:pt x="2166" y="3685"/>
                </a:lnTo>
                <a:cubicBezTo>
                  <a:pt x="3007" y="3685"/>
                  <a:pt x="3683" y="3008"/>
                  <a:pt x="3683" y="2167"/>
                </a:cubicBezTo>
                <a:lnTo>
                  <a:pt x="3683" y="1517"/>
                </a:lnTo>
                <a:cubicBezTo>
                  <a:pt x="3683" y="677"/>
                  <a:pt x="3007" y="0"/>
                  <a:pt x="21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23"/>
          <p:cNvSpPr/>
          <p:nvPr/>
        </p:nvSpPr>
        <p:spPr>
          <a:xfrm>
            <a:off x="3702727" y="3044078"/>
            <a:ext cx="59826" cy="59826"/>
          </a:xfrm>
          <a:custGeom>
            <a:rect b="b" l="l" r="r" t="t"/>
            <a:pathLst>
              <a:path extrusionOk="0" h="3685" w="3685">
                <a:moveTo>
                  <a:pt x="1519" y="0"/>
                </a:moveTo>
                <a:cubicBezTo>
                  <a:pt x="679" y="0"/>
                  <a:pt x="0" y="677"/>
                  <a:pt x="0" y="1517"/>
                </a:cubicBezTo>
                <a:lnTo>
                  <a:pt x="0" y="2167"/>
                </a:lnTo>
                <a:cubicBezTo>
                  <a:pt x="0" y="3008"/>
                  <a:pt x="679" y="3685"/>
                  <a:pt x="1519" y="3685"/>
                </a:cubicBezTo>
                <a:lnTo>
                  <a:pt x="2167" y="3685"/>
                </a:lnTo>
                <a:cubicBezTo>
                  <a:pt x="3009" y="3685"/>
                  <a:pt x="3685" y="3008"/>
                  <a:pt x="3685" y="2167"/>
                </a:cubicBezTo>
                <a:lnTo>
                  <a:pt x="3685" y="1517"/>
                </a:lnTo>
                <a:cubicBezTo>
                  <a:pt x="3685" y="677"/>
                  <a:pt x="3009"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23"/>
          <p:cNvSpPr/>
          <p:nvPr/>
        </p:nvSpPr>
        <p:spPr>
          <a:xfrm>
            <a:off x="3928426" y="5052201"/>
            <a:ext cx="549539" cy="24661"/>
          </a:xfrm>
          <a:custGeom>
            <a:rect b="b" l="l" r="r" t="t"/>
            <a:pathLst>
              <a:path extrusionOk="0" h="1519" w="33849">
                <a:moveTo>
                  <a:pt x="0" y="0"/>
                </a:moveTo>
                <a:lnTo>
                  <a:pt x="0" y="1518"/>
                </a:lnTo>
                <a:lnTo>
                  <a:pt x="33848" y="1518"/>
                </a:lnTo>
                <a:lnTo>
                  <a:pt x="33848" y="0"/>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23"/>
          <p:cNvSpPr/>
          <p:nvPr/>
        </p:nvSpPr>
        <p:spPr>
          <a:xfrm>
            <a:off x="2940251" y="5019423"/>
            <a:ext cx="549555" cy="24661"/>
          </a:xfrm>
          <a:custGeom>
            <a:rect b="b" l="l" r="r" t="t"/>
            <a:pathLst>
              <a:path extrusionOk="0" h="1519" w="33850">
                <a:moveTo>
                  <a:pt x="1" y="1"/>
                </a:moveTo>
                <a:lnTo>
                  <a:pt x="1" y="1519"/>
                </a:lnTo>
                <a:lnTo>
                  <a:pt x="33849" y="1519"/>
                </a:lnTo>
                <a:lnTo>
                  <a:pt x="33849" y="1"/>
                </a:lnTo>
                <a:close/>
              </a:path>
            </a:pathLst>
          </a:custGeom>
          <a:solidFill>
            <a:srgbClr val="FFC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23"/>
          <p:cNvSpPr/>
          <p:nvPr/>
        </p:nvSpPr>
        <p:spPr>
          <a:xfrm>
            <a:off x="4416045" y="4460435"/>
            <a:ext cx="530316" cy="616427"/>
          </a:xfrm>
          <a:custGeom>
            <a:rect b="b" l="l" r="r" t="t"/>
            <a:pathLst>
              <a:path extrusionOk="0" h="37969" w="32665">
                <a:moveTo>
                  <a:pt x="16333" y="1"/>
                </a:moveTo>
                <a:lnTo>
                  <a:pt x="0" y="11718"/>
                </a:lnTo>
                <a:lnTo>
                  <a:pt x="0" y="37968"/>
                </a:lnTo>
                <a:lnTo>
                  <a:pt x="32665" y="37968"/>
                </a:lnTo>
                <a:lnTo>
                  <a:pt x="32665" y="11718"/>
                </a:lnTo>
                <a:lnTo>
                  <a:pt x="1633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23"/>
          <p:cNvSpPr/>
          <p:nvPr/>
        </p:nvSpPr>
        <p:spPr>
          <a:xfrm>
            <a:off x="4416045" y="5044766"/>
            <a:ext cx="530316" cy="32097"/>
          </a:xfrm>
          <a:custGeom>
            <a:rect b="b" l="l" r="r" t="t"/>
            <a:pathLst>
              <a:path extrusionOk="0" h="1977" w="32665">
                <a:moveTo>
                  <a:pt x="0" y="0"/>
                </a:moveTo>
                <a:lnTo>
                  <a:pt x="0" y="1976"/>
                </a:lnTo>
                <a:lnTo>
                  <a:pt x="32665" y="1976"/>
                </a:lnTo>
                <a:lnTo>
                  <a:pt x="32665" y="0"/>
                </a:lnTo>
                <a:close/>
              </a:path>
            </a:pathLst>
          </a:custGeom>
          <a:solidFill>
            <a:srgbClr val="E2A3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23"/>
          <p:cNvSpPr/>
          <p:nvPr/>
        </p:nvSpPr>
        <p:spPr>
          <a:xfrm>
            <a:off x="4603510" y="4812118"/>
            <a:ext cx="155401" cy="264744"/>
          </a:xfrm>
          <a:custGeom>
            <a:rect b="b" l="l" r="r" t="t"/>
            <a:pathLst>
              <a:path extrusionOk="0" h="16307" w="9572">
                <a:moveTo>
                  <a:pt x="3082" y="0"/>
                </a:moveTo>
                <a:cubicBezTo>
                  <a:pt x="1381" y="0"/>
                  <a:pt x="0" y="1381"/>
                  <a:pt x="0" y="3083"/>
                </a:cubicBezTo>
                <a:lnTo>
                  <a:pt x="0" y="16306"/>
                </a:lnTo>
                <a:lnTo>
                  <a:pt x="9571" y="16306"/>
                </a:lnTo>
                <a:lnTo>
                  <a:pt x="9569" y="3083"/>
                </a:lnTo>
                <a:cubicBezTo>
                  <a:pt x="9569" y="1381"/>
                  <a:pt x="8188" y="0"/>
                  <a:pt x="6487"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23"/>
          <p:cNvSpPr/>
          <p:nvPr/>
        </p:nvSpPr>
        <p:spPr>
          <a:xfrm>
            <a:off x="4346835" y="4446636"/>
            <a:ext cx="665180" cy="269501"/>
          </a:xfrm>
          <a:custGeom>
            <a:rect b="b" l="l" r="r" t="t"/>
            <a:pathLst>
              <a:path extrusionOk="0" h="16600" w="40972">
                <a:moveTo>
                  <a:pt x="20603" y="1"/>
                </a:moveTo>
                <a:cubicBezTo>
                  <a:pt x="20077" y="1"/>
                  <a:pt x="19551" y="167"/>
                  <a:pt x="19107" y="498"/>
                </a:cubicBezTo>
                <a:lnTo>
                  <a:pt x="570" y="14483"/>
                </a:lnTo>
                <a:cubicBezTo>
                  <a:pt x="165" y="14787"/>
                  <a:pt x="1" y="15316"/>
                  <a:pt x="163" y="15797"/>
                </a:cubicBezTo>
                <a:cubicBezTo>
                  <a:pt x="323" y="16276"/>
                  <a:pt x="772" y="16600"/>
                  <a:pt x="1280" y="16600"/>
                </a:cubicBezTo>
                <a:cubicBezTo>
                  <a:pt x="1535" y="16600"/>
                  <a:pt x="1783" y="16515"/>
                  <a:pt x="1988" y="16362"/>
                </a:cubicBezTo>
                <a:lnTo>
                  <a:pt x="20525" y="2376"/>
                </a:lnTo>
                <a:cubicBezTo>
                  <a:pt x="20548" y="2358"/>
                  <a:pt x="20575" y="2349"/>
                  <a:pt x="20603" y="2349"/>
                </a:cubicBezTo>
                <a:cubicBezTo>
                  <a:pt x="20630" y="2349"/>
                  <a:pt x="20657" y="2358"/>
                  <a:pt x="20680" y="2376"/>
                </a:cubicBezTo>
                <a:lnTo>
                  <a:pt x="38941" y="15841"/>
                </a:lnTo>
                <a:cubicBezTo>
                  <a:pt x="39151" y="15996"/>
                  <a:pt x="39396" y="16071"/>
                  <a:pt x="39639" y="16071"/>
                </a:cubicBezTo>
                <a:cubicBezTo>
                  <a:pt x="40000" y="16071"/>
                  <a:pt x="40356" y="15905"/>
                  <a:pt x="40586" y="15592"/>
                </a:cubicBezTo>
                <a:cubicBezTo>
                  <a:pt x="40972" y="15069"/>
                  <a:pt x="40861" y="14333"/>
                  <a:pt x="40338" y="13947"/>
                </a:cubicBezTo>
                <a:lnTo>
                  <a:pt x="22079" y="482"/>
                </a:lnTo>
                <a:cubicBezTo>
                  <a:pt x="21639" y="161"/>
                  <a:pt x="21121" y="1"/>
                  <a:pt x="2060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23"/>
          <p:cNvSpPr/>
          <p:nvPr/>
        </p:nvSpPr>
        <p:spPr>
          <a:xfrm>
            <a:off x="4632668" y="4616535"/>
            <a:ext cx="93530" cy="89974"/>
          </a:xfrm>
          <a:custGeom>
            <a:rect b="b" l="l" r="r" t="t"/>
            <a:pathLst>
              <a:path extrusionOk="0" h="5542" w="5761">
                <a:moveTo>
                  <a:pt x="2990" y="0"/>
                </a:moveTo>
                <a:cubicBezTo>
                  <a:pt x="1868" y="0"/>
                  <a:pt x="858" y="675"/>
                  <a:pt x="429" y="1711"/>
                </a:cubicBezTo>
                <a:cubicBezTo>
                  <a:pt x="1" y="2746"/>
                  <a:pt x="237" y="3937"/>
                  <a:pt x="1029" y="4729"/>
                </a:cubicBezTo>
                <a:cubicBezTo>
                  <a:pt x="1559" y="5259"/>
                  <a:pt x="2268" y="5541"/>
                  <a:pt x="2990" y="5541"/>
                </a:cubicBezTo>
                <a:cubicBezTo>
                  <a:pt x="3347" y="5541"/>
                  <a:pt x="3707" y="5472"/>
                  <a:pt x="4050" y="5330"/>
                </a:cubicBezTo>
                <a:cubicBezTo>
                  <a:pt x="5086" y="4902"/>
                  <a:pt x="5760" y="3891"/>
                  <a:pt x="5760" y="2771"/>
                </a:cubicBezTo>
                <a:cubicBezTo>
                  <a:pt x="5760" y="1240"/>
                  <a:pt x="4520" y="0"/>
                  <a:pt x="2990"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23"/>
          <p:cNvSpPr/>
          <p:nvPr/>
        </p:nvSpPr>
        <p:spPr>
          <a:xfrm>
            <a:off x="4521523" y="4877659"/>
            <a:ext cx="68983" cy="130432"/>
          </a:xfrm>
          <a:custGeom>
            <a:rect b="b" l="l" r="r" t="t"/>
            <a:pathLst>
              <a:path extrusionOk="0" h="8034" w="4249">
                <a:moveTo>
                  <a:pt x="2125" y="0"/>
                </a:moveTo>
                <a:cubicBezTo>
                  <a:pt x="980" y="0"/>
                  <a:pt x="52" y="367"/>
                  <a:pt x="6" y="826"/>
                </a:cubicBezTo>
                <a:lnTo>
                  <a:pt x="1" y="826"/>
                </a:lnTo>
                <a:lnTo>
                  <a:pt x="1" y="8033"/>
                </a:lnTo>
                <a:lnTo>
                  <a:pt x="4249" y="8033"/>
                </a:lnTo>
                <a:lnTo>
                  <a:pt x="4249" y="826"/>
                </a:lnTo>
                <a:lnTo>
                  <a:pt x="4244" y="826"/>
                </a:lnTo>
                <a:cubicBezTo>
                  <a:pt x="4198" y="367"/>
                  <a:pt x="3268" y="0"/>
                  <a:pt x="212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23"/>
          <p:cNvSpPr/>
          <p:nvPr/>
        </p:nvSpPr>
        <p:spPr>
          <a:xfrm>
            <a:off x="4551672" y="4827817"/>
            <a:ext cx="8669" cy="205633"/>
          </a:xfrm>
          <a:custGeom>
            <a:rect b="b" l="l" r="r" t="t"/>
            <a:pathLst>
              <a:path extrusionOk="0" h="12666" w="534">
                <a:moveTo>
                  <a:pt x="0" y="0"/>
                </a:moveTo>
                <a:lnTo>
                  <a:pt x="0" y="12666"/>
                </a:lnTo>
                <a:lnTo>
                  <a:pt x="534" y="12666"/>
                </a:lnTo>
                <a:lnTo>
                  <a:pt x="534" y="0"/>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23"/>
          <p:cNvSpPr/>
          <p:nvPr/>
        </p:nvSpPr>
        <p:spPr>
          <a:xfrm>
            <a:off x="4521523" y="4906248"/>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23"/>
          <p:cNvSpPr/>
          <p:nvPr/>
        </p:nvSpPr>
        <p:spPr>
          <a:xfrm>
            <a:off x="4521523" y="4939644"/>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23"/>
          <p:cNvSpPr/>
          <p:nvPr/>
        </p:nvSpPr>
        <p:spPr>
          <a:xfrm>
            <a:off x="4521523" y="4973023"/>
            <a:ext cx="68983" cy="6494"/>
          </a:xfrm>
          <a:custGeom>
            <a:rect b="b" l="l" r="r" t="t"/>
            <a:pathLst>
              <a:path extrusionOk="0" h="400" w="4249">
                <a:moveTo>
                  <a:pt x="1" y="0"/>
                </a:moveTo>
                <a:lnTo>
                  <a:pt x="1" y="400"/>
                </a:lnTo>
                <a:lnTo>
                  <a:pt x="4249" y="400"/>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23"/>
          <p:cNvSpPr/>
          <p:nvPr/>
        </p:nvSpPr>
        <p:spPr>
          <a:xfrm>
            <a:off x="4521523" y="5006451"/>
            <a:ext cx="68983" cy="6478"/>
          </a:xfrm>
          <a:custGeom>
            <a:rect b="b" l="l" r="r" t="t"/>
            <a:pathLst>
              <a:path extrusionOk="0" h="399" w="4249">
                <a:moveTo>
                  <a:pt x="1" y="0"/>
                </a:moveTo>
                <a:lnTo>
                  <a:pt x="1" y="398"/>
                </a:lnTo>
                <a:lnTo>
                  <a:pt x="4249" y="398"/>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23"/>
          <p:cNvSpPr/>
          <p:nvPr/>
        </p:nvSpPr>
        <p:spPr>
          <a:xfrm>
            <a:off x="4767500" y="4877659"/>
            <a:ext cx="68983" cy="130432"/>
          </a:xfrm>
          <a:custGeom>
            <a:rect b="b" l="l" r="r" t="t"/>
            <a:pathLst>
              <a:path extrusionOk="0" h="8034" w="4249">
                <a:moveTo>
                  <a:pt x="2123" y="0"/>
                </a:moveTo>
                <a:cubicBezTo>
                  <a:pt x="979" y="0"/>
                  <a:pt x="49" y="367"/>
                  <a:pt x="4" y="826"/>
                </a:cubicBezTo>
                <a:lnTo>
                  <a:pt x="0" y="826"/>
                </a:lnTo>
                <a:lnTo>
                  <a:pt x="0" y="8033"/>
                </a:lnTo>
                <a:lnTo>
                  <a:pt x="4248" y="8033"/>
                </a:lnTo>
                <a:lnTo>
                  <a:pt x="4248" y="826"/>
                </a:lnTo>
                <a:lnTo>
                  <a:pt x="4243" y="826"/>
                </a:lnTo>
                <a:cubicBezTo>
                  <a:pt x="4196" y="367"/>
                  <a:pt x="3267" y="0"/>
                  <a:pt x="212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23"/>
          <p:cNvSpPr/>
          <p:nvPr/>
        </p:nvSpPr>
        <p:spPr>
          <a:xfrm>
            <a:off x="4797632" y="4822346"/>
            <a:ext cx="8686" cy="205649"/>
          </a:xfrm>
          <a:custGeom>
            <a:rect b="b" l="l" r="r" t="t"/>
            <a:pathLst>
              <a:path extrusionOk="0" h="12667" w="535">
                <a:moveTo>
                  <a:pt x="1" y="1"/>
                </a:moveTo>
                <a:lnTo>
                  <a:pt x="1" y="12666"/>
                </a:lnTo>
                <a:lnTo>
                  <a:pt x="534" y="12666"/>
                </a:lnTo>
                <a:lnTo>
                  <a:pt x="534" y="1"/>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23"/>
          <p:cNvSpPr/>
          <p:nvPr/>
        </p:nvSpPr>
        <p:spPr>
          <a:xfrm>
            <a:off x="4767500" y="4906248"/>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23"/>
          <p:cNvSpPr/>
          <p:nvPr/>
        </p:nvSpPr>
        <p:spPr>
          <a:xfrm>
            <a:off x="4767500" y="4939644"/>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23"/>
          <p:cNvSpPr/>
          <p:nvPr/>
        </p:nvSpPr>
        <p:spPr>
          <a:xfrm>
            <a:off x="4767500" y="4973023"/>
            <a:ext cx="68950" cy="6494"/>
          </a:xfrm>
          <a:custGeom>
            <a:rect b="b" l="l" r="r" t="t"/>
            <a:pathLst>
              <a:path extrusionOk="0" h="400" w="4247">
                <a:moveTo>
                  <a:pt x="0" y="0"/>
                </a:moveTo>
                <a:lnTo>
                  <a:pt x="0" y="400"/>
                </a:lnTo>
                <a:lnTo>
                  <a:pt x="4247" y="400"/>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23"/>
          <p:cNvSpPr/>
          <p:nvPr/>
        </p:nvSpPr>
        <p:spPr>
          <a:xfrm>
            <a:off x="4767500" y="5006451"/>
            <a:ext cx="68950" cy="6478"/>
          </a:xfrm>
          <a:custGeom>
            <a:rect b="b" l="l" r="r" t="t"/>
            <a:pathLst>
              <a:path extrusionOk="0" h="399" w="4247">
                <a:moveTo>
                  <a:pt x="0" y="0"/>
                </a:moveTo>
                <a:lnTo>
                  <a:pt x="0" y="398"/>
                </a:lnTo>
                <a:lnTo>
                  <a:pt x="4247" y="398"/>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23"/>
          <p:cNvSpPr/>
          <p:nvPr/>
        </p:nvSpPr>
        <p:spPr>
          <a:xfrm>
            <a:off x="5292751" y="5037898"/>
            <a:ext cx="919485" cy="39240"/>
          </a:xfrm>
          <a:custGeom>
            <a:rect b="b" l="l" r="r" t="t"/>
            <a:pathLst>
              <a:path extrusionOk="0" h="2417" w="56636">
                <a:moveTo>
                  <a:pt x="0" y="0"/>
                </a:moveTo>
                <a:lnTo>
                  <a:pt x="0" y="2417"/>
                </a:lnTo>
                <a:lnTo>
                  <a:pt x="56636" y="2417"/>
                </a:lnTo>
                <a:lnTo>
                  <a:pt x="56636" y="0"/>
                </a:lnTo>
                <a:close/>
              </a:path>
            </a:pathLst>
          </a:custGeom>
          <a:solidFill>
            <a:srgbClr val="E2A3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23"/>
          <p:cNvSpPr/>
          <p:nvPr/>
        </p:nvSpPr>
        <p:spPr>
          <a:xfrm>
            <a:off x="5110594" y="4441392"/>
            <a:ext cx="439546" cy="635746"/>
          </a:xfrm>
          <a:custGeom>
            <a:rect b="b" l="l" r="r" t="t"/>
            <a:pathLst>
              <a:path extrusionOk="0" h="39159" w="27074">
                <a:moveTo>
                  <a:pt x="13536" y="1"/>
                </a:moveTo>
                <a:lnTo>
                  <a:pt x="1" y="12086"/>
                </a:lnTo>
                <a:lnTo>
                  <a:pt x="1" y="39159"/>
                </a:lnTo>
                <a:lnTo>
                  <a:pt x="27073" y="39159"/>
                </a:lnTo>
                <a:lnTo>
                  <a:pt x="27073" y="12086"/>
                </a:lnTo>
                <a:lnTo>
                  <a:pt x="135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23"/>
          <p:cNvSpPr/>
          <p:nvPr/>
        </p:nvSpPr>
        <p:spPr>
          <a:xfrm>
            <a:off x="5110594" y="5044067"/>
            <a:ext cx="439546" cy="33071"/>
          </a:xfrm>
          <a:custGeom>
            <a:rect b="b" l="l" r="r" t="t"/>
            <a:pathLst>
              <a:path extrusionOk="0" h="2037" w="27074">
                <a:moveTo>
                  <a:pt x="1" y="1"/>
                </a:moveTo>
                <a:lnTo>
                  <a:pt x="1" y="2037"/>
                </a:lnTo>
                <a:lnTo>
                  <a:pt x="27073" y="2037"/>
                </a:lnTo>
                <a:lnTo>
                  <a:pt x="27073" y="1"/>
                </a:ln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23"/>
          <p:cNvSpPr/>
          <p:nvPr/>
        </p:nvSpPr>
        <p:spPr>
          <a:xfrm>
            <a:off x="5250231" y="4804114"/>
            <a:ext cx="160288" cy="273024"/>
          </a:xfrm>
          <a:custGeom>
            <a:rect b="b" l="l" r="r" t="t"/>
            <a:pathLst>
              <a:path extrusionOk="0" h="16817" w="9873">
                <a:moveTo>
                  <a:pt x="2239" y="0"/>
                </a:moveTo>
                <a:cubicBezTo>
                  <a:pt x="1002" y="0"/>
                  <a:pt x="0" y="1002"/>
                  <a:pt x="0" y="2239"/>
                </a:cubicBezTo>
                <a:lnTo>
                  <a:pt x="0" y="16817"/>
                </a:lnTo>
                <a:lnTo>
                  <a:pt x="9872" y="16817"/>
                </a:lnTo>
                <a:lnTo>
                  <a:pt x="9872" y="2239"/>
                </a:lnTo>
                <a:cubicBezTo>
                  <a:pt x="9872" y="1002"/>
                  <a:pt x="8870" y="0"/>
                  <a:pt x="763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23"/>
          <p:cNvSpPr/>
          <p:nvPr/>
        </p:nvSpPr>
        <p:spPr>
          <a:xfrm>
            <a:off x="5039939" y="4430255"/>
            <a:ext cx="576602" cy="274274"/>
          </a:xfrm>
          <a:custGeom>
            <a:rect b="b" l="l" r="r" t="t"/>
            <a:pathLst>
              <a:path extrusionOk="0" h="16894" w="35516">
                <a:moveTo>
                  <a:pt x="17897" y="0"/>
                </a:moveTo>
                <a:cubicBezTo>
                  <a:pt x="17270" y="0"/>
                  <a:pt x="16644" y="225"/>
                  <a:pt x="16148" y="676"/>
                </a:cubicBezTo>
                <a:lnTo>
                  <a:pt x="483" y="14844"/>
                </a:lnTo>
                <a:cubicBezTo>
                  <a:pt x="122" y="15169"/>
                  <a:pt x="1" y="15686"/>
                  <a:pt x="175" y="16138"/>
                </a:cubicBezTo>
                <a:cubicBezTo>
                  <a:pt x="349" y="16593"/>
                  <a:pt x="786" y="16894"/>
                  <a:pt x="1274" y="16894"/>
                </a:cubicBezTo>
                <a:cubicBezTo>
                  <a:pt x="1565" y="16894"/>
                  <a:pt x="1846" y="16785"/>
                  <a:pt x="2063" y="16587"/>
                </a:cubicBezTo>
                <a:lnTo>
                  <a:pt x="17728" y="2420"/>
                </a:lnTo>
                <a:cubicBezTo>
                  <a:pt x="17776" y="2375"/>
                  <a:pt x="17836" y="2353"/>
                  <a:pt x="17897" y="2353"/>
                </a:cubicBezTo>
                <a:cubicBezTo>
                  <a:pt x="17958" y="2353"/>
                  <a:pt x="18018" y="2375"/>
                  <a:pt x="18066" y="2418"/>
                </a:cubicBezTo>
                <a:lnTo>
                  <a:pt x="33442" y="16052"/>
                </a:lnTo>
                <a:cubicBezTo>
                  <a:pt x="33664" y="16241"/>
                  <a:pt x="33936" y="16334"/>
                  <a:pt x="34207" y="16334"/>
                </a:cubicBezTo>
                <a:cubicBezTo>
                  <a:pt x="34533" y="16334"/>
                  <a:pt x="34856" y="16200"/>
                  <a:pt x="35089" y="15937"/>
                </a:cubicBezTo>
                <a:cubicBezTo>
                  <a:pt x="35515" y="15457"/>
                  <a:pt x="35476" y="14724"/>
                  <a:pt x="35004" y="14291"/>
                </a:cubicBezTo>
                <a:lnTo>
                  <a:pt x="19628" y="658"/>
                </a:lnTo>
                <a:cubicBezTo>
                  <a:pt x="19134" y="219"/>
                  <a:pt x="18515" y="0"/>
                  <a:pt x="178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23"/>
          <p:cNvSpPr/>
          <p:nvPr/>
        </p:nvSpPr>
        <p:spPr>
          <a:xfrm>
            <a:off x="2608618" y="4982456"/>
            <a:ext cx="4285602" cy="279729"/>
          </a:xfrm>
          <a:custGeom>
            <a:rect b="b" l="l" r="r" t="t"/>
            <a:pathLst>
              <a:path extrusionOk="0" h="17230" w="263973">
                <a:moveTo>
                  <a:pt x="11995" y="0"/>
                </a:moveTo>
                <a:cubicBezTo>
                  <a:pt x="5371" y="0"/>
                  <a:pt x="1" y="7715"/>
                  <a:pt x="1" y="17229"/>
                </a:cubicBezTo>
                <a:lnTo>
                  <a:pt x="263972" y="17229"/>
                </a:lnTo>
                <a:cubicBezTo>
                  <a:pt x="263972" y="7715"/>
                  <a:pt x="258602" y="0"/>
                  <a:pt x="2519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23"/>
          <p:cNvSpPr/>
          <p:nvPr/>
        </p:nvSpPr>
        <p:spPr>
          <a:xfrm>
            <a:off x="2249581" y="4283555"/>
            <a:ext cx="499113" cy="646234"/>
          </a:xfrm>
          <a:custGeom>
            <a:rect b="b" l="l" r="r" t="t"/>
            <a:pathLst>
              <a:path extrusionOk="0" h="39805" w="30743">
                <a:moveTo>
                  <a:pt x="15545" y="0"/>
                </a:moveTo>
                <a:cubicBezTo>
                  <a:pt x="14946" y="0"/>
                  <a:pt x="14339" y="33"/>
                  <a:pt x="13727" y="99"/>
                </a:cubicBezTo>
                <a:cubicBezTo>
                  <a:pt x="6771" y="851"/>
                  <a:pt x="1243" y="6003"/>
                  <a:pt x="461" y="12465"/>
                </a:cubicBezTo>
                <a:cubicBezTo>
                  <a:pt x="1" y="16273"/>
                  <a:pt x="1172" y="19816"/>
                  <a:pt x="3407" y="22571"/>
                </a:cubicBezTo>
                <a:cubicBezTo>
                  <a:pt x="5174" y="24750"/>
                  <a:pt x="6010" y="27434"/>
                  <a:pt x="5838" y="30155"/>
                </a:cubicBezTo>
                <a:cubicBezTo>
                  <a:pt x="5825" y="30349"/>
                  <a:pt x="5820" y="30543"/>
                  <a:pt x="5822" y="30740"/>
                </a:cubicBezTo>
                <a:cubicBezTo>
                  <a:pt x="5847" y="35714"/>
                  <a:pt x="10162" y="39736"/>
                  <a:pt x="15495" y="39803"/>
                </a:cubicBezTo>
                <a:cubicBezTo>
                  <a:pt x="15538" y="39804"/>
                  <a:pt x="15581" y="39804"/>
                  <a:pt x="15624" y="39804"/>
                </a:cubicBezTo>
                <a:cubicBezTo>
                  <a:pt x="20909" y="39804"/>
                  <a:pt x="25308" y="35836"/>
                  <a:pt x="25430" y="30912"/>
                </a:cubicBezTo>
                <a:cubicBezTo>
                  <a:pt x="25443" y="30462"/>
                  <a:pt x="25418" y="30009"/>
                  <a:pt x="25358" y="29562"/>
                </a:cubicBezTo>
                <a:cubicBezTo>
                  <a:pt x="25036" y="27154"/>
                  <a:pt x="25828" y="24748"/>
                  <a:pt x="27450" y="22848"/>
                </a:cubicBezTo>
                <a:cubicBezTo>
                  <a:pt x="29516" y="20428"/>
                  <a:pt x="30742" y="17363"/>
                  <a:pt x="30725" y="14036"/>
                </a:cubicBezTo>
                <a:cubicBezTo>
                  <a:pt x="30685" y="6271"/>
                  <a:pt x="23895" y="0"/>
                  <a:pt x="155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23"/>
          <p:cNvSpPr/>
          <p:nvPr/>
        </p:nvSpPr>
        <p:spPr>
          <a:xfrm>
            <a:off x="2403684" y="4532129"/>
            <a:ext cx="199690" cy="609640"/>
          </a:xfrm>
          <a:custGeom>
            <a:rect b="b" l="l" r="r" t="t"/>
            <a:pathLst>
              <a:path extrusionOk="0" h="37551" w="12300">
                <a:moveTo>
                  <a:pt x="5994" y="0"/>
                </a:moveTo>
                <a:cubicBezTo>
                  <a:pt x="5993" y="0"/>
                  <a:pt x="5992" y="0"/>
                  <a:pt x="5991" y="0"/>
                </a:cubicBezTo>
                <a:cubicBezTo>
                  <a:pt x="5541" y="2"/>
                  <a:pt x="5179" y="368"/>
                  <a:pt x="5180" y="817"/>
                </a:cubicBezTo>
                <a:lnTo>
                  <a:pt x="5216" y="8213"/>
                </a:lnTo>
                <a:lnTo>
                  <a:pt x="1579" y="3260"/>
                </a:lnTo>
                <a:cubicBezTo>
                  <a:pt x="1419" y="3044"/>
                  <a:pt x="1173" y="2929"/>
                  <a:pt x="923" y="2929"/>
                </a:cubicBezTo>
                <a:cubicBezTo>
                  <a:pt x="755" y="2929"/>
                  <a:pt x="586" y="2981"/>
                  <a:pt x="441" y="3088"/>
                </a:cubicBezTo>
                <a:cubicBezTo>
                  <a:pt x="80" y="3354"/>
                  <a:pt x="0" y="3863"/>
                  <a:pt x="268" y="4224"/>
                </a:cubicBezTo>
                <a:lnTo>
                  <a:pt x="4946" y="10594"/>
                </a:lnTo>
                <a:cubicBezTo>
                  <a:pt x="5020" y="10695"/>
                  <a:pt x="5117" y="10776"/>
                  <a:pt x="5228" y="10834"/>
                </a:cubicBezTo>
                <a:lnTo>
                  <a:pt x="5349" y="36742"/>
                </a:lnTo>
                <a:cubicBezTo>
                  <a:pt x="5351" y="37189"/>
                  <a:pt x="5714" y="37550"/>
                  <a:pt x="6160" y="37550"/>
                </a:cubicBezTo>
                <a:cubicBezTo>
                  <a:pt x="6162" y="37550"/>
                  <a:pt x="6165" y="37550"/>
                  <a:pt x="6167" y="37550"/>
                </a:cubicBezTo>
                <a:cubicBezTo>
                  <a:pt x="6616" y="37549"/>
                  <a:pt x="6977" y="37182"/>
                  <a:pt x="6975" y="36733"/>
                </a:cubicBezTo>
                <a:lnTo>
                  <a:pt x="6884" y="17086"/>
                </a:lnTo>
                <a:lnTo>
                  <a:pt x="12039" y="10897"/>
                </a:lnTo>
                <a:cubicBezTo>
                  <a:pt x="12299" y="10550"/>
                  <a:pt x="12243" y="10060"/>
                  <a:pt x="11908" y="9782"/>
                </a:cubicBezTo>
                <a:cubicBezTo>
                  <a:pt x="11757" y="9656"/>
                  <a:pt x="11572" y="9593"/>
                  <a:pt x="11388" y="9593"/>
                </a:cubicBezTo>
                <a:cubicBezTo>
                  <a:pt x="11168" y="9593"/>
                  <a:pt x="10949" y="9682"/>
                  <a:pt x="10788" y="9856"/>
                </a:cubicBezTo>
                <a:lnTo>
                  <a:pt x="6871" y="14559"/>
                </a:lnTo>
                <a:lnTo>
                  <a:pt x="6808" y="808"/>
                </a:lnTo>
                <a:cubicBezTo>
                  <a:pt x="6804" y="360"/>
                  <a:pt x="6441" y="0"/>
                  <a:pt x="599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23"/>
          <p:cNvSpPr/>
          <p:nvPr/>
        </p:nvSpPr>
        <p:spPr>
          <a:xfrm>
            <a:off x="2549052" y="3946062"/>
            <a:ext cx="603098" cy="781033"/>
          </a:xfrm>
          <a:custGeom>
            <a:rect b="b" l="l" r="r" t="t"/>
            <a:pathLst>
              <a:path extrusionOk="0" h="48108" w="37148">
                <a:moveTo>
                  <a:pt x="18346" y="1"/>
                </a:moveTo>
                <a:cubicBezTo>
                  <a:pt x="8214" y="1"/>
                  <a:pt x="1" y="7630"/>
                  <a:pt x="1" y="17042"/>
                </a:cubicBezTo>
                <a:cubicBezTo>
                  <a:pt x="1" y="21063"/>
                  <a:pt x="1501" y="24760"/>
                  <a:pt x="4011" y="27675"/>
                </a:cubicBezTo>
                <a:cubicBezTo>
                  <a:pt x="5984" y="29965"/>
                  <a:pt x="6958" y="32869"/>
                  <a:pt x="6581" y="35780"/>
                </a:cubicBezTo>
                <a:cubicBezTo>
                  <a:pt x="6512" y="36321"/>
                  <a:pt x="6486" y="36869"/>
                  <a:pt x="6502" y="37415"/>
                </a:cubicBezTo>
                <a:cubicBezTo>
                  <a:pt x="6681" y="43345"/>
                  <a:pt x="11991" y="48107"/>
                  <a:pt x="18356" y="48107"/>
                </a:cubicBezTo>
                <a:cubicBezTo>
                  <a:pt x="18425" y="48107"/>
                  <a:pt x="18495" y="48107"/>
                  <a:pt x="18565" y="48106"/>
                </a:cubicBezTo>
                <a:cubicBezTo>
                  <a:pt x="25011" y="47998"/>
                  <a:pt x="30201" y="43112"/>
                  <a:pt x="30201" y="37099"/>
                </a:cubicBezTo>
                <a:cubicBezTo>
                  <a:pt x="30201" y="36862"/>
                  <a:pt x="30193" y="36627"/>
                  <a:pt x="30177" y="36393"/>
                </a:cubicBezTo>
                <a:cubicBezTo>
                  <a:pt x="29951" y="33105"/>
                  <a:pt x="30948" y="29859"/>
                  <a:pt x="33069" y="27217"/>
                </a:cubicBezTo>
                <a:cubicBezTo>
                  <a:pt x="35753" y="23872"/>
                  <a:pt x="37148" y="19585"/>
                  <a:pt x="36567" y="14985"/>
                </a:cubicBezTo>
                <a:cubicBezTo>
                  <a:pt x="35584" y="7181"/>
                  <a:pt x="28870" y="983"/>
                  <a:pt x="20460" y="111"/>
                </a:cubicBezTo>
                <a:cubicBezTo>
                  <a:pt x="19747" y="37"/>
                  <a:pt x="19042" y="1"/>
                  <a:pt x="183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23"/>
          <p:cNvSpPr/>
          <p:nvPr/>
        </p:nvSpPr>
        <p:spPr>
          <a:xfrm>
            <a:off x="2730770" y="4244835"/>
            <a:ext cx="235667" cy="896935"/>
          </a:xfrm>
          <a:custGeom>
            <a:rect b="b" l="l" r="r" t="t"/>
            <a:pathLst>
              <a:path extrusionOk="0" h="55247" w="14516">
                <a:moveTo>
                  <a:pt x="7243" y="0"/>
                </a:moveTo>
                <a:cubicBezTo>
                  <a:pt x="6873" y="0"/>
                  <a:pt x="6572" y="302"/>
                  <a:pt x="6572" y="672"/>
                </a:cubicBezTo>
                <a:lnTo>
                  <a:pt x="6572" y="10540"/>
                </a:lnTo>
                <a:lnTo>
                  <a:pt x="1663" y="3789"/>
                </a:lnTo>
                <a:cubicBezTo>
                  <a:pt x="1532" y="3609"/>
                  <a:pt x="1327" y="3513"/>
                  <a:pt x="1119" y="3513"/>
                </a:cubicBezTo>
                <a:cubicBezTo>
                  <a:pt x="982" y="3513"/>
                  <a:pt x="844" y="3554"/>
                  <a:pt x="725" y="3641"/>
                </a:cubicBezTo>
                <a:cubicBezTo>
                  <a:pt x="425" y="3859"/>
                  <a:pt x="358" y="4279"/>
                  <a:pt x="577" y="4578"/>
                </a:cubicBezTo>
                <a:lnTo>
                  <a:pt x="6195" y="12305"/>
                </a:lnTo>
                <a:cubicBezTo>
                  <a:pt x="6289" y="12430"/>
                  <a:pt x="6421" y="12518"/>
                  <a:pt x="6572" y="12555"/>
                </a:cubicBezTo>
                <a:lnTo>
                  <a:pt x="6572" y="18145"/>
                </a:lnTo>
                <a:lnTo>
                  <a:pt x="1262" y="11829"/>
                </a:lnTo>
                <a:cubicBezTo>
                  <a:pt x="1129" y="11674"/>
                  <a:pt x="941" y="11595"/>
                  <a:pt x="752" y="11595"/>
                </a:cubicBezTo>
                <a:cubicBezTo>
                  <a:pt x="599" y="11595"/>
                  <a:pt x="445" y="11646"/>
                  <a:pt x="320" y="11752"/>
                </a:cubicBezTo>
                <a:cubicBezTo>
                  <a:pt x="40" y="11990"/>
                  <a:pt x="1" y="12409"/>
                  <a:pt x="233" y="12692"/>
                </a:cubicBezTo>
                <a:lnTo>
                  <a:pt x="6572" y="20231"/>
                </a:lnTo>
                <a:lnTo>
                  <a:pt x="6572" y="54575"/>
                </a:lnTo>
                <a:cubicBezTo>
                  <a:pt x="6572" y="54947"/>
                  <a:pt x="6873" y="55246"/>
                  <a:pt x="7245" y="55246"/>
                </a:cubicBezTo>
                <a:lnTo>
                  <a:pt x="7266" y="55246"/>
                </a:lnTo>
                <a:cubicBezTo>
                  <a:pt x="7636" y="55246"/>
                  <a:pt x="7937" y="54947"/>
                  <a:pt x="7937" y="54575"/>
                </a:cubicBezTo>
                <a:lnTo>
                  <a:pt x="7937" y="20231"/>
                </a:lnTo>
                <a:lnTo>
                  <a:pt x="14276" y="12692"/>
                </a:lnTo>
                <a:cubicBezTo>
                  <a:pt x="14515" y="12409"/>
                  <a:pt x="14478" y="11986"/>
                  <a:pt x="14195" y="11746"/>
                </a:cubicBezTo>
                <a:cubicBezTo>
                  <a:pt x="14069" y="11640"/>
                  <a:pt x="13916" y="11588"/>
                  <a:pt x="13763" y="11588"/>
                </a:cubicBezTo>
                <a:cubicBezTo>
                  <a:pt x="13571" y="11588"/>
                  <a:pt x="13381" y="11670"/>
                  <a:pt x="13247" y="11829"/>
                </a:cubicBezTo>
                <a:lnTo>
                  <a:pt x="7937" y="18145"/>
                </a:lnTo>
                <a:lnTo>
                  <a:pt x="7937" y="12555"/>
                </a:lnTo>
                <a:cubicBezTo>
                  <a:pt x="8087" y="12518"/>
                  <a:pt x="8221" y="12430"/>
                  <a:pt x="8312" y="12305"/>
                </a:cubicBezTo>
                <a:lnTo>
                  <a:pt x="13932" y="4578"/>
                </a:lnTo>
                <a:cubicBezTo>
                  <a:pt x="14146" y="4279"/>
                  <a:pt x="14077" y="3863"/>
                  <a:pt x="13779" y="3646"/>
                </a:cubicBezTo>
                <a:cubicBezTo>
                  <a:pt x="13660" y="3560"/>
                  <a:pt x="13522" y="3518"/>
                  <a:pt x="13385" y="3518"/>
                </a:cubicBezTo>
                <a:cubicBezTo>
                  <a:pt x="13180" y="3518"/>
                  <a:pt x="12978" y="3612"/>
                  <a:pt x="12846" y="3789"/>
                </a:cubicBezTo>
                <a:lnTo>
                  <a:pt x="7937" y="10540"/>
                </a:lnTo>
                <a:lnTo>
                  <a:pt x="7937" y="672"/>
                </a:lnTo>
                <a:cubicBezTo>
                  <a:pt x="7937" y="302"/>
                  <a:pt x="7636" y="0"/>
                  <a:pt x="7266"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23"/>
          <p:cNvSpPr/>
          <p:nvPr/>
        </p:nvSpPr>
        <p:spPr>
          <a:xfrm>
            <a:off x="2723254" y="5155943"/>
            <a:ext cx="3958044" cy="212467"/>
          </a:xfrm>
          <a:custGeom>
            <a:rect b="b" l="l" r="r" t="t"/>
            <a:pathLst>
              <a:path extrusionOk="0" h="13087" w="243797">
                <a:moveTo>
                  <a:pt x="8414" y="0"/>
                </a:moveTo>
                <a:cubicBezTo>
                  <a:pt x="3768" y="0"/>
                  <a:pt x="1" y="5860"/>
                  <a:pt x="1" y="13086"/>
                </a:cubicBezTo>
                <a:lnTo>
                  <a:pt x="243797" y="13086"/>
                </a:lnTo>
                <a:cubicBezTo>
                  <a:pt x="243797" y="5860"/>
                  <a:pt x="240029" y="0"/>
                  <a:pt x="23538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23"/>
          <p:cNvSpPr/>
          <p:nvPr/>
        </p:nvSpPr>
        <p:spPr>
          <a:xfrm>
            <a:off x="3252515" y="4475842"/>
            <a:ext cx="393618" cy="509665"/>
          </a:xfrm>
          <a:custGeom>
            <a:rect b="b" l="l" r="r" t="t"/>
            <a:pathLst>
              <a:path extrusionOk="0" h="31393" w="24245">
                <a:moveTo>
                  <a:pt x="12260" y="0"/>
                </a:moveTo>
                <a:cubicBezTo>
                  <a:pt x="11787" y="0"/>
                  <a:pt x="11307" y="26"/>
                  <a:pt x="10823" y="78"/>
                </a:cubicBezTo>
                <a:cubicBezTo>
                  <a:pt x="5339" y="672"/>
                  <a:pt x="979" y="4735"/>
                  <a:pt x="363" y="9831"/>
                </a:cubicBezTo>
                <a:cubicBezTo>
                  <a:pt x="0" y="12834"/>
                  <a:pt x="923" y="15629"/>
                  <a:pt x="2686" y="17802"/>
                </a:cubicBezTo>
                <a:cubicBezTo>
                  <a:pt x="4079" y="19519"/>
                  <a:pt x="4738" y="21636"/>
                  <a:pt x="4602" y="23783"/>
                </a:cubicBezTo>
                <a:cubicBezTo>
                  <a:pt x="4593" y="23935"/>
                  <a:pt x="4588" y="24088"/>
                  <a:pt x="4590" y="24243"/>
                </a:cubicBezTo>
                <a:cubicBezTo>
                  <a:pt x="4609" y="28167"/>
                  <a:pt x="8012" y="31341"/>
                  <a:pt x="12218" y="31392"/>
                </a:cubicBezTo>
                <a:cubicBezTo>
                  <a:pt x="12252" y="31392"/>
                  <a:pt x="12285" y="31393"/>
                  <a:pt x="12319" y="31393"/>
                </a:cubicBezTo>
                <a:cubicBezTo>
                  <a:pt x="16489" y="31393"/>
                  <a:pt x="19958" y="28263"/>
                  <a:pt x="20056" y="24380"/>
                </a:cubicBezTo>
                <a:cubicBezTo>
                  <a:pt x="20065" y="24025"/>
                  <a:pt x="20045" y="23669"/>
                  <a:pt x="19998" y="23315"/>
                </a:cubicBezTo>
                <a:cubicBezTo>
                  <a:pt x="19742" y="21416"/>
                  <a:pt x="20369" y="19519"/>
                  <a:pt x="21648" y="18019"/>
                </a:cubicBezTo>
                <a:cubicBezTo>
                  <a:pt x="23275" y="16109"/>
                  <a:pt x="24244" y="13693"/>
                  <a:pt x="24230" y="11069"/>
                </a:cubicBezTo>
                <a:cubicBezTo>
                  <a:pt x="24199" y="4944"/>
                  <a:pt x="18846" y="0"/>
                  <a:pt x="1226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23"/>
          <p:cNvSpPr/>
          <p:nvPr/>
        </p:nvSpPr>
        <p:spPr>
          <a:xfrm>
            <a:off x="3374001" y="4672059"/>
            <a:ext cx="157885" cy="480832"/>
          </a:xfrm>
          <a:custGeom>
            <a:rect b="b" l="l" r="r" t="t"/>
            <a:pathLst>
              <a:path extrusionOk="0" h="29617" w="9725">
                <a:moveTo>
                  <a:pt x="4728" y="1"/>
                </a:moveTo>
                <a:cubicBezTo>
                  <a:pt x="4727" y="1"/>
                  <a:pt x="4726" y="1"/>
                  <a:pt x="4724" y="1"/>
                </a:cubicBezTo>
                <a:cubicBezTo>
                  <a:pt x="4374" y="2"/>
                  <a:pt x="4090" y="284"/>
                  <a:pt x="4087" y="635"/>
                </a:cubicBezTo>
                <a:lnTo>
                  <a:pt x="4115" y="6466"/>
                </a:lnTo>
                <a:lnTo>
                  <a:pt x="1246" y="2562"/>
                </a:lnTo>
                <a:cubicBezTo>
                  <a:pt x="1120" y="2391"/>
                  <a:pt x="926" y="2300"/>
                  <a:pt x="728" y="2300"/>
                </a:cubicBezTo>
                <a:cubicBezTo>
                  <a:pt x="597" y="2300"/>
                  <a:pt x="464" y="2340"/>
                  <a:pt x="349" y="2424"/>
                </a:cubicBezTo>
                <a:cubicBezTo>
                  <a:pt x="64" y="2634"/>
                  <a:pt x="1" y="3035"/>
                  <a:pt x="212" y="3321"/>
                </a:cubicBezTo>
                <a:lnTo>
                  <a:pt x="3902" y="8344"/>
                </a:lnTo>
                <a:cubicBezTo>
                  <a:pt x="3960" y="8423"/>
                  <a:pt x="4036" y="8488"/>
                  <a:pt x="4124" y="8532"/>
                </a:cubicBezTo>
                <a:lnTo>
                  <a:pt x="4219" y="28967"/>
                </a:lnTo>
                <a:cubicBezTo>
                  <a:pt x="4214" y="29323"/>
                  <a:pt x="4503" y="29617"/>
                  <a:pt x="4860" y="29617"/>
                </a:cubicBezTo>
                <a:cubicBezTo>
                  <a:pt x="4861" y="29617"/>
                  <a:pt x="4863" y="29617"/>
                  <a:pt x="4864" y="29617"/>
                </a:cubicBezTo>
                <a:cubicBezTo>
                  <a:pt x="5223" y="29615"/>
                  <a:pt x="5510" y="29319"/>
                  <a:pt x="5501" y="28960"/>
                </a:cubicBezTo>
                <a:lnTo>
                  <a:pt x="5429" y="13466"/>
                </a:lnTo>
                <a:lnTo>
                  <a:pt x="9498" y="8583"/>
                </a:lnTo>
                <a:cubicBezTo>
                  <a:pt x="9725" y="8310"/>
                  <a:pt x="9688" y="7907"/>
                  <a:pt x="9415" y="7680"/>
                </a:cubicBezTo>
                <a:cubicBezTo>
                  <a:pt x="9295" y="7580"/>
                  <a:pt x="9149" y="7531"/>
                  <a:pt x="9004" y="7531"/>
                </a:cubicBezTo>
                <a:cubicBezTo>
                  <a:pt x="8821" y="7531"/>
                  <a:pt x="8638" y="7610"/>
                  <a:pt x="8511" y="7763"/>
                </a:cubicBezTo>
                <a:lnTo>
                  <a:pt x="5420" y="11472"/>
                </a:lnTo>
                <a:lnTo>
                  <a:pt x="5369" y="628"/>
                </a:lnTo>
                <a:cubicBezTo>
                  <a:pt x="5360" y="278"/>
                  <a:pt x="5077" y="1"/>
                  <a:pt x="4728"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23"/>
          <p:cNvSpPr/>
          <p:nvPr/>
        </p:nvSpPr>
        <p:spPr>
          <a:xfrm>
            <a:off x="4918015" y="4500341"/>
            <a:ext cx="376084" cy="486969"/>
          </a:xfrm>
          <a:custGeom>
            <a:rect b="b" l="l" r="r" t="t"/>
            <a:pathLst>
              <a:path extrusionOk="0" h="29995" w="23165">
                <a:moveTo>
                  <a:pt x="11452" y="1"/>
                </a:moveTo>
                <a:cubicBezTo>
                  <a:pt x="5159" y="1"/>
                  <a:pt x="44" y="4724"/>
                  <a:pt x="15" y="10576"/>
                </a:cubicBezTo>
                <a:cubicBezTo>
                  <a:pt x="1" y="13084"/>
                  <a:pt x="925" y="15393"/>
                  <a:pt x="2480" y="17216"/>
                </a:cubicBezTo>
                <a:cubicBezTo>
                  <a:pt x="3703" y="18650"/>
                  <a:pt x="4302" y="20462"/>
                  <a:pt x="4059" y="22276"/>
                </a:cubicBezTo>
                <a:cubicBezTo>
                  <a:pt x="4013" y="22614"/>
                  <a:pt x="3993" y="22954"/>
                  <a:pt x="4002" y="23296"/>
                </a:cubicBezTo>
                <a:cubicBezTo>
                  <a:pt x="4097" y="27003"/>
                  <a:pt x="7411" y="29995"/>
                  <a:pt x="11392" y="29995"/>
                </a:cubicBezTo>
                <a:cubicBezTo>
                  <a:pt x="11424" y="29995"/>
                  <a:pt x="11457" y="29994"/>
                  <a:pt x="11489" y="29994"/>
                </a:cubicBezTo>
                <a:cubicBezTo>
                  <a:pt x="15509" y="29945"/>
                  <a:pt x="18760" y="26912"/>
                  <a:pt x="18779" y="23164"/>
                </a:cubicBezTo>
                <a:cubicBezTo>
                  <a:pt x="18779" y="23016"/>
                  <a:pt x="18776" y="22870"/>
                  <a:pt x="18767" y="22723"/>
                </a:cubicBezTo>
                <a:cubicBezTo>
                  <a:pt x="18637" y="20672"/>
                  <a:pt x="19267" y="18650"/>
                  <a:pt x="20599" y="17008"/>
                </a:cubicBezTo>
                <a:cubicBezTo>
                  <a:pt x="22283" y="14932"/>
                  <a:pt x="23165" y="12262"/>
                  <a:pt x="22820" y="9392"/>
                </a:cubicBezTo>
                <a:cubicBezTo>
                  <a:pt x="22230" y="4524"/>
                  <a:pt x="18064" y="641"/>
                  <a:pt x="12824" y="75"/>
                </a:cubicBezTo>
                <a:cubicBezTo>
                  <a:pt x="12362" y="25"/>
                  <a:pt x="11904" y="1"/>
                  <a:pt x="1145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23"/>
          <p:cNvSpPr/>
          <p:nvPr/>
        </p:nvSpPr>
        <p:spPr>
          <a:xfrm>
            <a:off x="5027097" y="4687482"/>
            <a:ext cx="150888" cy="459743"/>
          </a:xfrm>
          <a:custGeom>
            <a:rect b="b" l="l" r="r" t="t"/>
            <a:pathLst>
              <a:path extrusionOk="0" h="28318" w="9294">
                <a:moveTo>
                  <a:pt x="4778" y="0"/>
                </a:moveTo>
                <a:cubicBezTo>
                  <a:pt x="4436" y="0"/>
                  <a:pt x="4159" y="279"/>
                  <a:pt x="4165" y="622"/>
                </a:cubicBezTo>
                <a:lnTo>
                  <a:pt x="4115" y="10982"/>
                </a:lnTo>
                <a:lnTo>
                  <a:pt x="1163" y="7438"/>
                </a:lnTo>
                <a:cubicBezTo>
                  <a:pt x="1042" y="7288"/>
                  <a:pt x="866" y="7211"/>
                  <a:pt x="688" y="7211"/>
                </a:cubicBezTo>
                <a:cubicBezTo>
                  <a:pt x="549" y="7211"/>
                  <a:pt x="410" y="7258"/>
                  <a:pt x="295" y="7353"/>
                </a:cubicBezTo>
                <a:cubicBezTo>
                  <a:pt x="33" y="7572"/>
                  <a:pt x="1" y="7963"/>
                  <a:pt x="221" y="8222"/>
                </a:cubicBezTo>
                <a:lnTo>
                  <a:pt x="4106" y="12886"/>
                </a:lnTo>
                <a:lnTo>
                  <a:pt x="4038" y="27691"/>
                </a:lnTo>
                <a:cubicBezTo>
                  <a:pt x="4029" y="28034"/>
                  <a:pt x="4304" y="28316"/>
                  <a:pt x="4647" y="28318"/>
                </a:cubicBezTo>
                <a:cubicBezTo>
                  <a:pt x="4648" y="28318"/>
                  <a:pt x="4649" y="28318"/>
                  <a:pt x="4650" y="28318"/>
                </a:cubicBezTo>
                <a:cubicBezTo>
                  <a:pt x="4992" y="28318"/>
                  <a:pt x="5267" y="28038"/>
                  <a:pt x="5264" y="27698"/>
                </a:cubicBezTo>
                <a:lnTo>
                  <a:pt x="5355" y="8174"/>
                </a:lnTo>
                <a:cubicBezTo>
                  <a:pt x="5438" y="8132"/>
                  <a:pt x="5510" y="8070"/>
                  <a:pt x="5566" y="7994"/>
                </a:cubicBezTo>
                <a:lnTo>
                  <a:pt x="9093" y="3195"/>
                </a:lnTo>
                <a:cubicBezTo>
                  <a:pt x="9293" y="2922"/>
                  <a:pt x="9235" y="2538"/>
                  <a:pt x="8962" y="2337"/>
                </a:cubicBezTo>
                <a:cubicBezTo>
                  <a:pt x="8853" y="2257"/>
                  <a:pt x="8726" y="2218"/>
                  <a:pt x="8601" y="2218"/>
                </a:cubicBezTo>
                <a:cubicBezTo>
                  <a:pt x="8412" y="2218"/>
                  <a:pt x="8226" y="2305"/>
                  <a:pt x="8106" y="2469"/>
                </a:cubicBezTo>
                <a:lnTo>
                  <a:pt x="5364" y="6202"/>
                </a:lnTo>
                <a:lnTo>
                  <a:pt x="5364" y="6202"/>
                </a:lnTo>
                <a:lnTo>
                  <a:pt x="5390" y="627"/>
                </a:lnTo>
                <a:cubicBezTo>
                  <a:pt x="5397" y="284"/>
                  <a:pt x="5123" y="2"/>
                  <a:pt x="4781" y="0"/>
                </a:cubicBezTo>
                <a:cubicBezTo>
                  <a:pt x="4780" y="0"/>
                  <a:pt x="4779" y="0"/>
                  <a:pt x="4778"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23"/>
          <p:cNvSpPr/>
          <p:nvPr/>
        </p:nvSpPr>
        <p:spPr>
          <a:xfrm>
            <a:off x="4684653" y="4697905"/>
            <a:ext cx="261237" cy="338208"/>
          </a:xfrm>
          <a:custGeom>
            <a:rect b="b" l="l" r="r" t="t"/>
            <a:pathLst>
              <a:path extrusionOk="0" h="20832" w="16091">
                <a:moveTo>
                  <a:pt x="8136" y="0"/>
                </a:moveTo>
                <a:cubicBezTo>
                  <a:pt x="7823" y="0"/>
                  <a:pt x="7506" y="17"/>
                  <a:pt x="7185" y="52"/>
                </a:cubicBezTo>
                <a:cubicBezTo>
                  <a:pt x="3546" y="447"/>
                  <a:pt x="652" y="3143"/>
                  <a:pt x="244" y="6525"/>
                </a:cubicBezTo>
                <a:cubicBezTo>
                  <a:pt x="1" y="8517"/>
                  <a:pt x="615" y="10371"/>
                  <a:pt x="1785" y="11814"/>
                </a:cubicBezTo>
                <a:cubicBezTo>
                  <a:pt x="2696" y="12929"/>
                  <a:pt x="3150" y="14347"/>
                  <a:pt x="3057" y="15782"/>
                </a:cubicBezTo>
                <a:cubicBezTo>
                  <a:pt x="3051" y="15882"/>
                  <a:pt x="3048" y="15984"/>
                  <a:pt x="3048" y="16087"/>
                </a:cubicBezTo>
                <a:cubicBezTo>
                  <a:pt x="3062" y="18692"/>
                  <a:pt x="5320" y="20796"/>
                  <a:pt x="8110" y="20832"/>
                </a:cubicBezTo>
                <a:cubicBezTo>
                  <a:pt x="8132" y="20832"/>
                  <a:pt x="8154" y="20832"/>
                  <a:pt x="8176" y="20832"/>
                </a:cubicBezTo>
                <a:cubicBezTo>
                  <a:pt x="10943" y="20832"/>
                  <a:pt x="13244" y="18754"/>
                  <a:pt x="13311" y="16178"/>
                </a:cubicBezTo>
                <a:cubicBezTo>
                  <a:pt x="13316" y="15942"/>
                  <a:pt x="13304" y="15706"/>
                  <a:pt x="13272" y="15472"/>
                </a:cubicBezTo>
                <a:cubicBezTo>
                  <a:pt x="13103" y="14211"/>
                  <a:pt x="13519" y="12953"/>
                  <a:pt x="14368" y="11956"/>
                </a:cubicBezTo>
                <a:cubicBezTo>
                  <a:pt x="15449" y="10690"/>
                  <a:pt x="16090" y="9087"/>
                  <a:pt x="16081" y="7345"/>
                </a:cubicBezTo>
                <a:cubicBezTo>
                  <a:pt x="16062" y="3281"/>
                  <a:pt x="12507" y="0"/>
                  <a:pt x="813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23"/>
          <p:cNvSpPr/>
          <p:nvPr/>
        </p:nvSpPr>
        <p:spPr>
          <a:xfrm>
            <a:off x="4765324" y="4827980"/>
            <a:ext cx="104732" cy="319050"/>
          </a:xfrm>
          <a:custGeom>
            <a:rect b="b" l="l" r="r" t="t"/>
            <a:pathLst>
              <a:path extrusionOk="0" h="19652" w="6451">
                <a:moveTo>
                  <a:pt x="3134" y="1"/>
                </a:moveTo>
                <a:cubicBezTo>
                  <a:pt x="2899" y="3"/>
                  <a:pt x="2709" y="195"/>
                  <a:pt x="2711" y="429"/>
                </a:cubicBezTo>
                <a:lnTo>
                  <a:pt x="2729" y="4300"/>
                </a:lnTo>
                <a:lnTo>
                  <a:pt x="825" y="1708"/>
                </a:lnTo>
                <a:cubicBezTo>
                  <a:pt x="741" y="1595"/>
                  <a:pt x="613" y="1535"/>
                  <a:pt x="482" y="1535"/>
                </a:cubicBezTo>
                <a:cubicBezTo>
                  <a:pt x="395" y="1535"/>
                  <a:pt x="307" y="1562"/>
                  <a:pt x="231" y="1618"/>
                </a:cubicBezTo>
                <a:cubicBezTo>
                  <a:pt x="41" y="1755"/>
                  <a:pt x="0" y="2023"/>
                  <a:pt x="139" y="2211"/>
                </a:cubicBezTo>
                <a:lnTo>
                  <a:pt x="2588" y="5545"/>
                </a:lnTo>
                <a:cubicBezTo>
                  <a:pt x="2626" y="5597"/>
                  <a:pt x="2677" y="5641"/>
                  <a:pt x="2736" y="5671"/>
                </a:cubicBezTo>
                <a:lnTo>
                  <a:pt x="2799" y="19229"/>
                </a:lnTo>
                <a:cubicBezTo>
                  <a:pt x="2801" y="19462"/>
                  <a:pt x="2989" y="19652"/>
                  <a:pt x="3224" y="19652"/>
                </a:cubicBezTo>
                <a:cubicBezTo>
                  <a:pt x="3225" y="19652"/>
                  <a:pt x="3226" y="19652"/>
                  <a:pt x="3227" y="19652"/>
                </a:cubicBezTo>
                <a:cubicBezTo>
                  <a:pt x="3461" y="19652"/>
                  <a:pt x="3651" y="19460"/>
                  <a:pt x="3650" y="19225"/>
                </a:cubicBezTo>
                <a:lnTo>
                  <a:pt x="3602" y="8943"/>
                </a:lnTo>
                <a:lnTo>
                  <a:pt x="6300" y="5704"/>
                </a:lnTo>
                <a:cubicBezTo>
                  <a:pt x="6450" y="5523"/>
                  <a:pt x="6425" y="5255"/>
                  <a:pt x="6246" y="5105"/>
                </a:cubicBezTo>
                <a:cubicBezTo>
                  <a:pt x="6166" y="5038"/>
                  <a:pt x="6069" y="5006"/>
                  <a:pt x="5973" y="5006"/>
                </a:cubicBezTo>
                <a:cubicBezTo>
                  <a:pt x="5851" y="5006"/>
                  <a:pt x="5730" y="5058"/>
                  <a:pt x="5645" y="5160"/>
                </a:cubicBezTo>
                <a:lnTo>
                  <a:pt x="3595" y="7620"/>
                </a:lnTo>
                <a:lnTo>
                  <a:pt x="3562" y="425"/>
                </a:lnTo>
                <a:cubicBezTo>
                  <a:pt x="3560" y="189"/>
                  <a:pt x="3370" y="1"/>
                  <a:pt x="3134"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23"/>
          <p:cNvSpPr/>
          <p:nvPr/>
        </p:nvSpPr>
        <p:spPr>
          <a:xfrm>
            <a:off x="3468960" y="4579730"/>
            <a:ext cx="333240" cy="431429"/>
          </a:xfrm>
          <a:custGeom>
            <a:rect b="b" l="l" r="r" t="t"/>
            <a:pathLst>
              <a:path extrusionOk="0" h="26574" w="20526">
                <a:moveTo>
                  <a:pt x="10378" y="0"/>
                </a:moveTo>
                <a:cubicBezTo>
                  <a:pt x="9979" y="0"/>
                  <a:pt x="9574" y="22"/>
                  <a:pt x="9165" y="66"/>
                </a:cubicBezTo>
                <a:cubicBezTo>
                  <a:pt x="4522" y="568"/>
                  <a:pt x="831" y="4007"/>
                  <a:pt x="309" y="8321"/>
                </a:cubicBezTo>
                <a:cubicBezTo>
                  <a:pt x="1" y="10864"/>
                  <a:pt x="783" y="13228"/>
                  <a:pt x="2275" y="15068"/>
                </a:cubicBezTo>
                <a:cubicBezTo>
                  <a:pt x="3455" y="16523"/>
                  <a:pt x="4013" y="18316"/>
                  <a:pt x="3899" y="20132"/>
                </a:cubicBezTo>
                <a:cubicBezTo>
                  <a:pt x="3892" y="20262"/>
                  <a:pt x="3886" y="20391"/>
                  <a:pt x="3886" y="20523"/>
                </a:cubicBezTo>
                <a:cubicBezTo>
                  <a:pt x="3904" y="23843"/>
                  <a:pt x="6784" y="26529"/>
                  <a:pt x="10345" y="26573"/>
                </a:cubicBezTo>
                <a:cubicBezTo>
                  <a:pt x="10374" y="26573"/>
                  <a:pt x="10403" y="26573"/>
                  <a:pt x="10432" y="26573"/>
                </a:cubicBezTo>
                <a:cubicBezTo>
                  <a:pt x="13960" y="26573"/>
                  <a:pt x="16896" y="23923"/>
                  <a:pt x="16980" y="20639"/>
                </a:cubicBezTo>
                <a:cubicBezTo>
                  <a:pt x="16987" y="20336"/>
                  <a:pt x="16971" y="20035"/>
                  <a:pt x="16930" y="19736"/>
                </a:cubicBezTo>
                <a:cubicBezTo>
                  <a:pt x="16715" y="18129"/>
                  <a:pt x="17244" y="16523"/>
                  <a:pt x="18327" y="15251"/>
                </a:cubicBezTo>
                <a:cubicBezTo>
                  <a:pt x="19706" y="13636"/>
                  <a:pt x="20525" y="11590"/>
                  <a:pt x="20513" y="9369"/>
                </a:cubicBezTo>
                <a:cubicBezTo>
                  <a:pt x="20487" y="4185"/>
                  <a:pt x="15953" y="0"/>
                  <a:pt x="1037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23"/>
          <p:cNvSpPr/>
          <p:nvPr/>
        </p:nvSpPr>
        <p:spPr>
          <a:xfrm>
            <a:off x="3571857" y="4745701"/>
            <a:ext cx="133598" cy="406995"/>
          </a:xfrm>
          <a:custGeom>
            <a:rect b="b" l="l" r="r" t="t"/>
            <a:pathLst>
              <a:path extrusionOk="0" h="25069" w="8229">
                <a:moveTo>
                  <a:pt x="4001" y="0"/>
                </a:moveTo>
                <a:cubicBezTo>
                  <a:pt x="4000" y="0"/>
                  <a:pt x="3999" y="0"/>
                  <a:pt x="3998" y="0"/>
                </a:cubicBezTo>
                <a:cubicBezTo>
                  <a:pt x="3699" y="2"/>
                  <a:pt x="3456" y="245"/>
                  <a:pt x="3457" y="546"/>
                </a:cubicBezTo>
                <a:lnTo>
                  <a:pt x="3482" y="5483"/>
                </a:lnTo>
                <a:lnTo>
                  <a:pt x="1053" y="2177"/>
                </a:lnTo>
                <a:cubicBezTo>
                  <a:pt x="947" y="2031"/>
                  <a:pt x="782" y="1955"/>
                  <a:pt x="616" y="1955"/>
                </a:cubicBezTo>
                <a:cubicBezTo>
                  <a:pt x="504" y="1955"/>
                  <a:pt x="391" y="1989"/>
                  <a:pt x="294" y="2061"/>
                </a:cubicBezTo>
                <a:cubicBezTo>
                  <a:pt x="53" y="2237"/>
                  <a:pt x="0" y="2577"/>
                  <a:pt x="178" y="2820"/>
                </a:cubicBezTo>
                <a:lnTo>
                  <a:pt x="3302" y="7072"/>
                </a:lnTo>
                <a:cubicBezTo>
                  <a:pt x="3352" y="7138"/>
                  <a:pt x="3415" y="7193"/>
                  <a:pt x="3489" y="7230"/>
                </a:cubicBezTo>
                <a:lnTo>
                  <a:pt x="3570" y="24528"/>
                </a:lnTo>
                <a:cubicBezTo>
                  <a:pt x="3572" y="24827"/>
                  <a:pt x="3817" y="25068"/>
                  <a:pt x="4116" y="25068"/>
                </a:cubicBezTo>
                <a:cubicBezTo>
                  <a:pt x="4416" y="25066"/>
                  <a:pt x="4659" y="24822"/>
                  <a:pt x="4657" y="24522"/>
                </a:cubicBezTo>
                <a:lnTo>
                  <a:pt x="4595" y="11406"/>
                </a:lnTo>
                <a:lnTo>
                  <a:pt x="8037" y="7272"/>
                </a:lnTo>
                <a:cubicBezTo>
                  <a:pt x="8229" y="7042"/>
                  <a:pt x="8199" y="6700"/>
                  <a:pt x="7968" y="6508"/>
                </a:cubicBezTo>
                <a:cubicBezTo>
                  <a:pt x="7867" y="6423"/>
                  <a:pt x="7743" y="6382"/>
                  <a:pt x="7621" y="6382"/>
                </a:cubicBezTo>
                <a:cubicBezTo>
                  <a:pt x="7465" y="6382"/>
                  <a:pt x="7309" y="6449"/>
                  <a:pt x="7202" y="6578"/>
                </a:cubicBezTo>
                <a:lnTo>
                  <a:pt x="4588" y="9719"/>
                </a:lnTo>
                <a:lnTo>
                  <a:pt x="4544" y="541"/>
                </a:lnTo>
                <a:cubicBezTo>
                  <a:pt x="4542" y="241"/>
                  <a:pt x="4299" y="0"/>
                  <a:pt x="4001"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23"/>
          <p:cNvSpPr/>
          <p:nvPr/>
        </p:nvSpPr>
        <p:spPr>
          <a:xfrm>
            <a:off x="5753298" y="4441268"/>
            <a:ext cx="394397" cy="510639"/>
          </a:xfrm>
          <a:custGeom>
            <a:rect b="b" l="l" r="r" t="t"/>
            <a:pathLst>
              <a:path extrusionOk="0" h="31453" w="24293">
                <a:moveTo>
                  <a:pt x="12008" y="1"/>
                </a:moveTo>
                <a:cubicBezTo>
                  <a:pt x="5409" y="1"/>
                  <a:pt x="46" y="4954"/>
                  <a:pt x="15" y="11088"/>
                </a:cubicBezTo>
                <a:cubicBezTo>
                  <a:pt x="1" y="13718"/>
                  <a:pt x="971" y="16140"/>
                  <a:pt x="2602" y="18053"/>
                </a:cubicBezTo>
                <a:cubicBezTo>
                  <a:pt x="3884" y="19557"/>
                  <a:pt x="4511" y="21459"/>
                  <a:pt x="4256" y="23361"/>
                </a:cubicBezTo>
                <a:cubicBezTo>
                  <a:pt x="4208" y="23715"/>
                  <a:pt x="4189" y="24071"/>
                  <a:pt x="4198" y="24428"/>
                </a:cubicBezTo>
                <a:cubicBezTo>
                  <a:pt x="4296" y="28318"/>
                  <a:pt x="7772" y="31453"/>
                  <a:pt x="11949" y="31453"/>
                </a:cubicBezTo>
                <a:cubicBezTo>
                  <a:pt x="11982" y="31453"/>
                  <a:pt x="12016" y="31453"/>
                  <a:pt x="12050" y="31452"/>
                </a:cubicBezTo>
                <a:cubicBezTo>
                  <a:pt x="16264" y="31400"/>
                  <a:pt x="19673" y="28220"/>
                  <a:pt x="19694" y="24289"/>
                </a:cubicBezTo>
                <a:cubicBezTo>
                  <a:pt x="19694" y="24134"/>
                  <a:pt x="19690" y="23981"/>
                  <a:pt x="19680" y="23828"/>
                </a:cubicBezTo>
                <a:cubicBezTo>
                  <a:pt x="19544" y="21677"/>
                  <a:pt x="20204" y="19557"/>
                  <a:pt x="21601" y="17836"/>
                </a:cubicBezTo>
                <a:cubicBezTo>
                  <a:pt x="23366" y="15657"/>
                  <a:pt x="24292" y="12857"/>
                  <a:pt x="23930" y="9849"/>
                </a:cubicBezTo>
                <a:cubicBezTo>
                  <a:pt x="23313" y="4743"/>
                  <a:pt x="18942" y="672"/>
                  <a:pt x="13448" y="79"/>
                </a:cubicBezTo>
                <a:cubicBezTo>
                  <a:pt x="12963" y="26"/>
                  <a:pt x="12482" y="1"/>
                  <a:pt x="12008" y="1"/>
                </a:cubicBezTo>
                <a:close/>
              </a:path>
            </a:pathLst>
          </a:custGeom>
          <a:solidFill>
            <a:srgbClr val="FFC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23"/>
          <p:cNvSpPr/>
          <p:nvPr/>
        </p:nvSpPr>
        <p:spPr>
          <a:xfrm>
            <a:off x="5867113" y="4667545"/>
            <a:ext cx="158129" cy="481741"/>
          </a:xfrm>
          <a:custGeom>
            <a:rect b="b" l="l" r="r" t="t"/>
            <a:pathLst>
              <a:path extrusionOk="0" h="29673" w="9740">
                <a:moveTo>
                  <a:pt x="5005" y="0"/>
                </a:moveTo>
                <a:cubicBezTo>
                  <a:pt x="4651" y="0"/>
                  <a:pt x="4364" y="287"/>
                  <a:pt x="4362" y="640"/>
                </a:cubicBezTo>
                <a:lnTo>
                  <a:pt x="4311" y="11503"/>
                </a:lnTo>
                <a:lnTo>
                  <a:pt x="1216" y="7787"/>
                </a:lnTo>
                <a:cubicBezTo>
                  <a:pt x="1089" y="7635"/>
                  <a:pt x="906" y="7557"/>
                  <a:pt x="722" y="7557"/>
                </a:cubicBezTo>
                <a:cubicBezTo>
                  <a:pt x="577" y="7557"/>
                  <a:pt x="431" y="7606"/>
                  <a:pt x="311" y="7706"/>
                </a:cubicBezTo>
                <a:cubicBezTo>
                  <a:pt x="38" y="7933"/>
                  <a:pt x="1" y="8338"/>
                  <a:pt x="228" y="8611"/>
                </a:cubicBezTo>
                <a:lnTo>
                  <a:pt x="4300" y="13502"/>
                </a:lnTo>
                <a:lnTo>
                  <a:pt x="4228" y="29026"/>
                </a:lnTo>
                <a:cubicBezTo>
                  <a:pt x="4226" y="29382"/>
                  <a:pt x="4513" y="29671"/>
                  <a:pt x="4867" y="29673"/>
                </a:cubicBezTo>
                <a:cubicBezTo>
                  <a:pt x="4868" y="29673"/>
                  <a:pt x="4870" y="29673"/>
                  <a:pt x="4871" y="29673"/>
                </a:cubicBezTo>
                <a:cubicBezTo>
                  <a:pt x="5225" y="29673"/>
                  <a:pt x="5512" y="29386"/>
                  <a:pt x="5514" y="29033"/>
                </a:cubicBezTo>
                <a:lnTo>
                  <a:pt x="5609" y="8560"/>
                </a:lnTo>
                <a:cubicBezTo>
                  <a:pt x="5697" y="8516"/>
                  <a:pt x="5773" y="8451"/>
                  <a:pt x="5831" y="8372"/>
                </a:cubicBezTo>
                <a:lnTo>
                  <a:pt x="9529" y="3338"/>
                </a:lnTo>
                <a:cubicBezTo>
                  <a:pt x="9739" y="3053"/>
                  <a:pt x="9677" y="2651"/>
                  <a:pt x="9392" y="2440"/>
                </a:cubicBezTo>
                <a:cubicBezTo>
                  <a:pt x="9278" y="2356"/>
                  <a:pt x="9145" y="2315"/>
                  <a:pt x="9013" y="2315"/>
                </a:cubicBezTo>
                <a:cubicBezTo>
                  <a:pt x="8815" y="2315"/>
                  <a:pt x="8620" y="2406"/>
                  <a:pt x="8494" y="2577"/>
                </a:cubicBezTo>
                <a:lnTo>
                  <a:pt x="5619" y="6491"/>
                </a:lnTo>
                <a:lnTo>
                  <a:pt x="5648" y="647"/>
                </a:lnTo>
                <a:cubicBezTo>
                  <a:pt x="5649" y="291"/>
                  <a:pt x="5362" y="2"/>
                  <a:pt x="5008" y="0"/>
                </a:cubicBezTo>
                <a:cubicBezTo>
                  <a:pt x="5007" y="0"/>
                  <a:pt x="5006" y="0"/>
                  <a:pt x="500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23"/>
          <p:cNvSpPr/>
          <p:nvPr/>
        </p:nvSpPr>
        <p:spPr>
          <a:xfrm>
            <a:off x="6030372" y="4204458"/>
            <a:ext cx="476530" cy="617157"/>
          </a:xfrm>
          <a:custGeom>
            <a:rect b="b" l="l" r="r" t="t"/>
            <a:pathLst>
              <a:path extrusionOk="0" h="38014" w="29352">
                <a:moveTo>
                  <a:pt x="14499" y="0"/>
                </a:moveTo>
                <a:cubicBezTo>
                  <a:pt x="6491" y="0"/>
                  <a:pt x="0" y="6029"/>
                  <a:pt x="0" y="13466"/>
                </a:cubicBezTo>
                <a:cubicBezTo>
                  <a:pt x="0" y="16645"/>
                  <a:pt x="1185" y="19565"/>
                  <a:pt x="3169" y="21867"/>
                </a:cubicBezTo>
                <a:cubicBezTo>
                  <a:pt x="4727" y="23677"/>
                  <a:pt x="5499" y="25972"/>
                  <a:pt x="5199" y="28273"/>
                </a:cubicBezTo>
                <a:cubicBezTo>
                  <a:pt x="5145" y="28701"/>
                  <a:pt x="5124" y="29132"/>
                  <a:pt x="5138" y="29564"/>
                </a:cubicBezTo>
                <a:cubicBezTo>
                  <a:pt x="5279" y="34250"/>
                  <a:pt x="9474" y="38014"/>
                  <a:pt x="14501" y="38014"/>
                </a:cubicBezTo>
                <a:cubicBezTo>
                  <a:pt x="14557" y="38014"/>
                  <a:pt x="14612" y="38013"/>
                  <a:pt x="14668" y="38012"/>
                </a:cubicBezTo>
                <a:cubicBezTo>
                  <a:pt x="19762" y="37926"/>
                  <a:pt x="23864" y="34065"/>
                  <a:pt x="23864" y="29315"/>
                </a:cubicBezTo>
                <a:cubicBezTo>
                  <a:pt x="23864" y="29129"/>
                  <a:pt x="23857" y="28942"/>
                  <a:pt x="23844" y="28759"/>
                </a:cubicBezTo>
                <a:cubicBezTo>
                  <a:pt x="23666" y="26161"/>
                  <a:pt x="24452" y="23593"/>
                  <a:pt x="26129" y="21506"/>
                </a:cubicBezTo>
                <a:cubicBezTo>
                  <a:pt x="28249" y="18864"/>
                  <a:pt x="29352" y="15475"/>
                  <a:pt x="28894" y="11842"/>
                </a:cubicBezTo>
                <a:cubicBezTo>
                  <a:pt x="28117" y="5674"/>
                  <a:pt x="22810" y="776"/>
                  <a:pt x="16167" y="87"/>
                </a:cubicBezTo>
                <a:cubicBezTo>
                  <a:pt x="15605" y="29"/>
                  <a:pt x="15048" y="0"/>
                  <a:pt x="1449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23"/>
          <p:cNvSpPr/>
          <p:nvPr/>
        </p:nvSpPr>
        <p:spPr>
          <a:xfrm>
            <a:off x="6174019" y="4440564"/>
            <a:ext cx="186134" cy="708723"/>
          </a:xfrm>
          <a:custGeom>
            <a:rect b="b" l="l" r="r" t="t"/>
            <a:pathLst>
              <a:path extrusionOk="0" h="43654" w="11465">
                <a:moveTo>
                  <a:pt x="5720" y="0"/>
                </a:moveTo>
                <a:cubicBezTo>
                  <a:pt x="5426" y="0"/>
                  <a:pt x="5188" y="236"/>
                  <a:pt x="5188" y="531"/>
                </a:cubicBezTo>
                <a:lnTo>
                  <a:pt x="5188" y="8326"/>
                </a:lnTo>
                <a:lnTo>
                  <a:pt x="1309" y="2993"/>
                </a:lnTo>
                <a:cubicBezTo>
                  <a:pt x="1205" y="2850"/>
                  <a:pt x="1043" y="2774"/>
                  <a:pt x="879" y="2774"/>
                </a:cubicBezTo>
                <a:cubicBezTo>
                  <a:pt x="771" y="2774"/>
                  <a:pt x="662" y="2807"/>
                  <a:pt x="568" y="2875"/>
                </a:cubicBezTo>
                <a:cubicBezTo>
                  <a:pt x="330" y="3047"/>
                  <a:pt x="277" y="3380"/>
                  <a:pt x="450" y="3616"/>
                </a:cubicBezTo>
                <a:lnTo>
                  <a:pt x="4890" y="9721"/>
                </a:lnTo>
                <a:cubicBezTo>
                  <a:pt x="4962" y="9820"/>
                  <a:pt x="5068" y="9890"/>
                  <a:pt x="5188" y="9920"/>
                </a:cubicBezTo>
                <a:lnTo>
                  <a:pt x="5188" y="14337"/>
                </a:lnTo>
                <a:lnTo>
                  <a:pt x="992" y="9346"/>
                </a:lnTo>
                <a:cubicBezTo>
                  <a:pt x="888" y="9227"/>
                  <a:pt x="741" y="9165"/>
                  <a:pt x="594" y="9165"/>
                </a:cubicBezTo>
                <a:cubicBezTo>
                  <a:pt x="474" y="9165"/>
                  <a:pt x="352" y="9206"/>
                  <a:pt x="253" y="9289"/>
                </a:cubicBezTo>
                <a:cubicBezTo>
                  <a:pt x="32" y="9474"/>
                  <a:pt x="1" y="9802"/>
                  <a:pt x="180" y="10027"/>
                </a:cubicBezTo>
                <a:lnTo>
                  <a:pt x="5189" y="15984"/>
                </a:lnTo>
                <a:lnTo>
                  <a:pt x="5189" y="43124"/>
                </a:lnTo>
                <a:cubicBezTo>
                  <a:pt x="5189" y="43416"/>
                  <a:pt x="5427" y="43654"/>
                  <a:pt x="5720" y="43654"/>
                </a:cubicBezTo>
                <a:lnTo>
                  <a:pt x="5737" y="43654"/>
                </a:lnTo>
                <a:cubicBezTo>
                  <a:pt x="6030" y="43654"/>
                  <a:pt x="6267" y="43416"/>
                  <a:pt x="6267" y="43124"/>
                </a:cubicBezTo>
                <a:lnTo>
                  <a:pt x="6267" y="15986"/>
                </a:lnTo>
                <a:lnTo>
                  <a:pt x="11276" y="10027"/>
                </a:lnTo>
                <a:cubicBezTo>
                  <a:pt x="11465" y="9804"/>
                  <a:pt x="11435" y="9469"/>
                  <a:pt x="11211" y="9281"/>
                </a:cubicBezTo>
                <a:cubicBezTo>
                  <a:pt x="11112" y="9197"/>
                  <a:pt x="10991" y="9156"/>
                  <a:pt x="10870" y="9156"/>
                </a:cubicBezTo>
                <a:cubicBezTo>
                  <a:pt x="10718" y="9156"/>
                  <a:pt x="10568" y="9220"/>
                  <a:pt x="10463" y="9346"/>
                </a:cubicBezTo>
                <a:lnTo>
                  <a:pt x="6266" y="14337"/>
                </a:lnTo>
                <a:lnTo>
                  <a:pt x="6266" y="9920"/>
                </a:lnTo>
                <a:cubicBezTo>
                  <a:pt x="6385" y="9890"/>
                  <a:pt x="6491" y="9820"/>
                  <a:pt x="6563" y="9721"/>
                </a:cubicBezTo>
                <a:lnTo>
                  <a:pt x="11005" y="3616"/>
                </a:lnTo>
                <a:cubicBezTo>
                  <a:pt x="11176" y="3380"/>
                  <a:pt x="11123" y="3047"/>
                  <a:pt x="10887" y="2875"/>
                </a:cubicBezTo>
                <a:cubicBezTo>
                  <a:pt x="10793" y="2807"/>
                  <a:pt x="10683" y="2774"/>
                  <a:pt x="10575" y="2774"/>
                </a:cubicBezTo>
                <a:cubicBezTo>
                  <a:pt x="10411" y="2774"/>
                  <a:pt x="10250" y="2850"/>
                  <a:pt x="10146" y="2993"/>
                </a:cubicBezTo>
                <a:lnTo>
                  <a:pt x="6266" y="8326"/>
                </a:lnTo>
                <a:lnTo>
                  <a:pt x="6266" y="531"/>
                </a:lnTo>
                <a:cubicBezTo>
                  <a:pt x="6266" y="236"/>
                  <a:pt x="6030" y="0"/>
                  <a:pt x="573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23"/>
          <p:cNvSpPr/>
          <p:nvPr/>
        </p:nvSpPr>
        <p:spPr>
          <a:xfrm>
            <a:off x="5257667" y="3584249"/>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cubicBezTo>
                  <a:pt x="2860" y="3683"/>
                  <a:pt x="3683" y="2863"/>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23"/>
          <p:cNvSpPr/>
          <p:nvPr/>
        </p:nvSpPr>
        <p:spPr>
          <a:xfrm>
            <a:off x="5150224" y="3475052"/>
            <a:ext cx="59810" cy="59826"/>
          </a:xfrm>
          <a:custGeom>
            <a:rect b="b" l="l" r="r" t="t"/>
            <a:pathLst>
              <a:path extrusionOk="0" h="3685" w="3684">
                <a:moveTo>
                  <a:pt x="1841" y="0"/>
                </a:moveTo>
                <a:cubicBezTo>
                  <a:pt x="822" y="0"/>
                  <a:pt x="1" y="821"/>
                  <a:pt x="1" y="1842"/>
                </a:cubicBezTo>
                <a:cubicBezTo>
                  <a:pt x="1" y="2862"/>
                  <a:pt x="822" y="3685"/>
                  <a:pt x="1841" y="3685"/>
                </a:cubicBezTo>
                <a:lnTo>
                  <a:pt x="1843" y="3685"/>
                </a:lnTo>
                <a:cubicBezTo>
                  <a:pt x="2863" y="3685"/>
                  <a:pt x="3684" y="2862"/>
                  <a:pt x="3684" y="1842"/>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23"/>
          <p:cNvSpPr/>
          <p:nvPr/>
        </p:nvSpPr>
        <p:spPr>
          <a:xfrm>
            <a:off x="5257667" y="3475052"/>
            <a:ext cx="59794" cy="59826"/>
          </a:xfrm>
          <a:custGeom>
            <a:rect b="b" l="l" r="r" t="t"/>
            <a:pathLst>
              <a:path extrusionOk="0" h="3685" w="3683">
                <a:moveTo>
                  <a:pt x="1841" y="0"/>
                </a:moveTo>
                <a:cubicBezTo>
                  <a:pt x="821" y="0"/>
                  <a:pt x="0" y="821"/>
                  <a:pt x="0" y="1842"/>
                </a:cubicBezTo>
                <a:cubicBezTo>
                  <a:pt x="0" y="2862"/>
                  <a:pt x="821" y="3685"/>
                  <a:pt x="1841" y="3685"/>
                </a:cubicBezTo>
                <a:cubicBezTo>
                  <a:pt x="2860" y="3685"/>
                  <a:pt x="3683" y="2862"/>
                  <a:pt x="3683" y="1842"/>
                </a:cubicBez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23"/>
          <p:cNvSpPr/>
          <p:nvPr/>
        </p:nvSpPr>
        <p:spPr>
          <a:xfrm>
            <a:off x="5042797" y="3475052"/>
            <a:ext cx="59842" cy="59826"/>
          </a:xfrm>
          <a:custGeom>
            <a:rect b="b" l="l" r="r" t="t"/>
            <a:pathLst>
              <a:path extrusionOk="0" h="3685" w="3686">
                <a:moveTo>
                  <a:pt x="1843" y="0"/>
                </a:moveTo>
                <a:cubicBezTo>
                  <a:pt x="822" y="0"/>
                  <a:pt x="1" y="821"/>
                  <a:pt x="1" y="1842"/>
                </a:cubicBezTo>
                <a:cubicBezTo>
                  <a:pt x="1" y="2862"/>
                  <a:pt x="822" y="3685"/>
                  <a:pt x="1843" y="3685"/>
                </a:cubicBezTo>
                <a:lnTo>
                  <a:pt x="1845" y="3685"/>
                </a:lnTo>
                <a:cubicBezTo>
                  <a:pt x="2865" y="3685"/>
                  <a:pt x="3685" y="2862"/>
                  <a:pt x="3685" y="1842"/>
                </a:cubicBez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23"/>
          <p:cNvSpPr/>
          <p:nvPr/>
        </p:nvSpPr>
        <p:spPr>
          <a:xfrm>
            <a:off x="5042797" y="3584249"/>
            <a:ext cx="59842" cy="59810"/>
          </a:xfrm>
          <a:custGeom>
            <a:rect b="b" l="l" r="r" t="t"/>
            <a:pathLst>
              <a:path extrusionOk="0" h="3684" w="3686">
                <a:moveTo>
                  <a:pt x="1843" y="0"/>
                </a:moveTo>
                <a:cubicBezTo>
                  <a:pt x="822" y="0"/>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23"/>
          <p:cNvSpPr/>
          <p:nvPr/>
        </p:nvSpPr>
        <p:spPr>
          <a:xfrm>
            <a:off x="5042797" y="3693429"/>
            <a:ext cx="59842" cy="59794"/>
          </a:xfrm>
          <a:custGeom>
            <a:rect b="b" l="l" r="r" t="t"/>
            <a:pathLst>
              <a:path extrusionOk="0" h="3683" w="3686">
                <a:moveTo>
                  <a:pt x="1843" y="0"/>
                </a:moveTo>
                <a:cubicBezTo>
                  <a:pt x="822" y="0"/>
                  <a:pt x="1" y="821"/>
                  <a:pt x="1" y="1841"/>
                </a:cubicBezTo>
                <a:lnTo>
                  <a:pt x="1" y="1842"/>
                </a:lnTo>
                <a:cubicBezTo>
                  <a:pt x="1" y="2862"/>
                  <a:pt x="822" y="3683"/>
                  <a:pt x="1843" y="3683"/>
                </a:cubicBezTo>
                <a:lnTo>
                  <a:pt x="1845" y="3683"/>
                </a:lnTo>
                <a:cubicBezTo>
                  <a:pt x="2865" y="3683"/>
                  <a:pt x="3685" y="2862"/>
                  <a:pt x="3685" y="1842"/>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23"/>
          <p:cNvSpPr/>
          <p:nvPr/>
        </p:nvSpPr>
        <p:spPr>
          <a:xfrm>
            <a:off x="5150224" y="3693429"/>
            <a:ext cx="59810" cy="59794"/>
          </a:xfrm>
          <a:custGeom>
            <a:rect b="b" l="l" r="r" t="t"/>
            <a:pathLst>
              <a:path extrusionOk="0" h="3683" w="3684">
                <a:moveTo>
                  <a:pt x="1841" y="0"/>
                </a:moveTo>
                <a:cubicBezTo>
                  <a:pt x="822" y="0"/>
                  <a:pt x="1" y="821"/>
                  <a:pt x="1" y="1841"/>
                </a:cubicBezTo>
                <a:lnTo>
                  <a:pt x="1" y="1842"/>
                </a:lnTo>
                <a:cubicBezTo>
                  <a:pt x="1" y="2862"/>
                  <a:pt x="822" y="3683"/>
                  <a:pt x="1841" y="3683"/>
                </a:cubicBezTo>
                <a:lnTo>
                  <a:pt x="1843" y="3683"/>
                </a:ln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23"/>
          <p:cNvSpPr/>
          <p:nvPr/>
        </p:nvSpPr>
        <p:spPr>
          <a:xfrm>
            <a:off x="5150224" y="3802593"/>
            <a:ext cx="59810" cy="59842"/>
          </a:xfrm>
          <a:custGeom>
            <a:rect b="b" l="l" r="r" t="t"/>
            <a:pathLst>
              <a:path extrusionOk="0" h="3686" w="3684">
                <a:moveTo>
                  <a:pt x="1841" y="1"/>
                </a:moveTo>
                <a:cubicBezTo>
                  <a:pt x="822" y="1"/>
                  <a:pt x="1" y="823"/>
                  <a:pt x="1" y="1843"/>
                </a:cubicBezTo>
                <a:cubicBezTo>
                  <a:pt x="1" y="2864"/>
                  <a:pt x="822" y="3685"/>
                  <a:pt x="1841" y="3685"/>
                </a:cubicBezTo>
                <a:lnTo>
                  <a:pt x="1843" y="3685"/>
                </a:lnTo>
                <a:cubicBezTo>
                  <a:pt x="2863" y="3685"/>
                  <a:pt x="3684" y="2864"/>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24"/>
          <p:cNvSpPr txBox="1"/>
          <p:nvPr>
            <p:ph type="ctrTitle"/>
          </p:nvPr>
        </p:nvSpPr>
        <p:spPr>
          <a:xfrm>
            <a:off x="790975" y="720000"/>
            <a:ext cx="5012400" cy="314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Reflections on Design and Development Process</a:t>
            </a:r>
            <a:endParaRPr/>
          </a:p>
        </p:txBody>
      </p:sp>
      <p:sp>
        <p:nvSpPr>
          <p:cNvPr id="526" name="Google Shape;526;p24"/>
          <p:cNvSpPr txBox="1"/>
          <p:nvPr/>
        </p:nvSpPr>
        <p:spPr>
          <a:xfrm>
            <a:off x="4742300" y="2204625"/>
            <a:ext cx="2677500" cy="562800"/>
          </a:xfrm>
          <a:prstGeom prst="rect">
            <a:avLst/>
          </a:prstGeom>
          <a:noFill/>
          <a:ln>
            <a:noFill/>
          </a:ln>
        </p:spPr>
        <p:txBody>
          <a:bodyPr anchorCtr="0" anchor="t" bIns="0" lIns="0" spcFirstLastPara="1" rIns="0" wrap="square" tIns="6350">
            <a:noAutofit/>
          </a:bodyPr>
          <a:lstStyle/>
          <a:p>
            <a:pPr indent="-298450" lvl="0" marL="4572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Time underestimated for data cleaning </a:t>
            </a:r>
            <a:endParaRPr sz="1100">
              <a:solidFill>
                <a:srgbClr val="434343"/>
              </a:solidFill>
              <a:latin typeface="EB Garamond"/>
              <a:ea typeface="EB Garamond"/>
              <a:cs typeface="EB Garamond"/>
              <a:sym typeface="EB Garamond"/>
            </a:endParaRPr>
          </a:p>
          <a:p>
            <a:pPr indent="0" lvl="0" marL="457200" rtl="0" algn="l">
              <a:spcBef>
                <a:spcPts val="0"/>
              </a:spcBef>
              <a:spcAft>
                <a:spcPts val="0"/>
              </a:spcAft>
              <a:buNone/>
            </a:pPr>
            <a:r>
              <a:rPr lang="en" sz="1100">
                <a:solidFill>
                  <a:srgbClr val="434343"/>
                </a:solidFill>
                <a:latin typeface="EB Garamond"/>
                <a:ea typeface="EB Garamond"/>
                <a:cs typeface="EB Garamond"/>
                <a:sym typeface="EB Garamond"/>
              </a:rPr>
              <a:t>and interactivity.</a:t>
            </a:r>
            <a:endParaRPr sz="1100">
              <a:solidFill>
                <a:srgbClr val="434343"/>
              </a:solidFill>
              <a:latin typeface="EB Garamond"/>
              <a:ea typeface="EB Garamond"/>
              <a:cs typeface="EB Garamond"/>
              <a:sym typeface="EB Garamond"/>
            </a:endParaRPr>
          </a:p>
          <a:p>
            <a:pPr indent="-298450" lvl="0" marL="4572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Limited early testing and refinement.</a:t>
            </a:r>
            <a:endParaRPr sz="1100">
              <a:solidFill>
                <a:srgbClr val="434343"/>
              </a:solidFill>
              <a:latin typeface="EB Garamond"/>
              <a:ea typeface="EB Garamond"/>
              <a:cs typeface="EB Garamond"/>
              <a:sym typeface="EB Garamond"/>
            </a:endParaRPr>
          </a:p>
        </p:txBody>
      </p:sp>
      <p:sp>
        <p:nvSpPr>
          <p:cNvPr id="527" name="Google Shape;527;p24"/>
          <p:cNvSpPr txBox="1"/>
          <p:nvPr/>
        </p:nvSpPr>
        <p:spPr>
          <a:xfrm>
            <a:off x="1714500" y="2204625"/>
            <a:ext cx="2847900" cy="562800"/>
          </a:xfrm>
          <a:prstGeom prst="rect">
            <a:avLst/>
          </a:prstGeom>
          <a:noFill/>
          <a:ln>
            <a:noFill/>
          </a:ln>
        </p:spPr>
        <p:txBody>
          <a:bodyPr anchorCtr="0" anchor="t" bIns="0" lIns="0" spcFirstLastPara="1" rIns="0" wrap="square" tIns="6350">
            <a:noAutofit/>
          </a:bodyPr>
          <a:lstStyle/>
          <a:p>
            <a:pPr indent="-298450" lvl="0" marL="4572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Combine </a:t>
            </a:r>
            <a:r>
              <a:rPr b="1" lang="en" sz="1100">
                <a:solidFill>
                  <a:srgbClr val="434343"/>
                </a:solidFill>
                <a:latin typeface="EB Garamond"/>
                <a:ea typeface="EB Garamond"/>
                <a:cs typeface="EB Garamond"/>
                <a:sym typeface="EB Garamond"/>
              </a:rPr>
              <a:t>temporal</a:t>
            </a:r>
            <a:r>
              <a:rPr lang="en" sz="1100">
                <a:solidFill>
                  <a:srgbClr val="434343"/>
                </a:solidFill>
                <a:latin typeface="EB Garamond"/>
                <a:ea typeface="EB Garamond"/>
                <a:cs typeface="EB Garamond"/>
                <a:sym typeface="EB Garamond"/>
              </a:rPr>
              <a:t>, </a:t>
            </a:r>
            <a:r>
              <a:rPr b="1" lang="en" sz="1100">
                <a:solidFill>
                  <a:srgbClr val="434343"/>
                </a:solidFill>
                <a:latin typeface="EB Garamond"/>
                <a:ea typeface="EB Garamond"/>
                <a:cs typeface="EB Garamond"/>
                <a:sym typeface="EB Garamond"/>
              </a:rPr>
              <a:t>spatial</a:t>
            </a:r>
            <a:r>
              <a:rPr lang="en" sz="1100">
                <a:solidFill>
                  <a:srgbClr val="434343"/>
                </a:solidFill>
                <a:latin typeface="EB Garamond"/>
                <a:ea typeface="EB Garamond"/>
                <a:cs typeface="EB Garamond"/>
                <a:sym typeface="EB Garamond"/>
              </a:rPr>
              <a:t>, </a:t>
            </a:r>
            <a:endParaRPr sz="1100">
              <a:solidFill>
                <a:srgbClr val="434343"/>
              </a:solidFill>
              <a:latin typeface="EB Garamond"/>
              <a:ea typeface="EB Garamond"/>
              <a:cs typeface="EB Garamond"/>
              <a:sym typeface="EB Garamond"/>
            </a:endParaRPr>
          </a:p>
          <a:p>
            <a:pPr indent="0" lvl="0" marL="457200" rtl="0" algn="l">
              <a:spcBef>
                <a:spcPts val="0"/>
              </a:spcBef>
              <a:spcAft>
                <a:spcPts val="0"/>
              </a:spcAft>
              <a:buNone/>
            </a:pPr>
            <a:r>
              <a:rPr lang="en" sz="1100">
                <a:solidFill>
                  <a:srgbClr val="434343"/>
                </a:solidFill>
                <a:latin typeface="EB Garamond"/>
                <a:ea typeface="EB Garamond"/>
                <a:cs typeface="EB Garamond"/>
                <a:sym typeface="EB Garamond"/>
              </a:rPr>
              <a:t>and </a:t>
            </a:r>
            <a:r>
              <a:rPr b="1" lang="en" sz="1100">
                <a:solidFill>
                  <a:srgbClr val="434343"/>
                </a:solidFill>
                <a:latin typeface="EB Garamond"/>
                <a:ea typeface="EB Garamond"/>
                <a:cs typeface="EB Garamond"/>
                <a:sym typeface="EB Garamond"/>
              </a:rPr>
              <a:t>numerical</a:t>
            </a:r>
            <a:r>
              <a:rPr lang="en" sz="1100">
                <a:solidFill>
                  <a:srgbClr val="434343"/>
                </a:solidFill>
                <a:latin typeface="EB Garamond"/>
                <a:ea typeface="EB Garamond"/>
                <a:cs typeface="EB Garamond"/>
                <a:sym typeface="EB Garamond"/>
              </a:rPr>
              <a:t> insights.</a:t>
            </a:r>
            <a:endParaRPr sz="1100">
              <a:solidFill>
                <a:srgbClr val="434343"/>
              </a:solidFill>
              <a:latin typeface="EB Garamond"/>
              <a:ea typeface="EB Garamond"/>
              <a:cs typeface="EB Garamond"/>
              <a:sym typeface="EB Garamond"/>
            </a:endParaRPr>
          </a:p>
          <a:p>
            <a:pPr indent="-298450" lvl="0" marL="4572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Interactive design for user engagement.</a:t>
            </a:r>
            <a:endParaRPr sz="1100">
              <a:solidFill>
                <a:srgbClr val="434343"/>
              </a:solidFill>
              <a:latin typeface="EB Garamond"/>
              <a:ea typeface="EB Garamond"/>
              <a:cs typeface="EB Garamond"/>
              <a:sym typeface="EB Garamond"/>
            </a:endParaRPr>
          </a:p>
        </p:txBody>
      </p:sp>
      <p:sp>
        <p:nvSpPr>
          <p:cNvPr id="528" name="Google Shape;528;p24"/>
          <p:cNvSpPr txBox="1"/>
          <p:nvPr/>
        </p:nvSpPr>
        <p:spPr>
          <a:xfrm>
            <a:off x="4742300" y="3887925"/>
            <a:ext cx="2572800" cy="562800"/>
          </a:xfrm>
          <a:prstGeom prst="rect">
            <a:avLst/>
          </a:prstGeom>
          <a:noFill/>
          <a:ln>
            <a:noFill/>
          </a:ln>
        </p:spPr>
        <p:txBody>
          <a:bodyPr anchorCtr="0" anchor="t" bIns="0" lIns="0" spcFirstLastPara="1" rIns="0" wrap="square" tIns="6350">
            <a:noAutofit/>
          </a:bodyPr>
          <a:lstStyle/>
          <a:p>
            <a:pPr indent="-298450" lvl="0" marL="4572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Ensure thorough documentation for future use.</a:t>
            </a:r>
            <a:endParaRPr sz="1100">
              <a:solidFill>
                <a:srgbClr val="434343"/>
              </a:solidFill>
              <a:latin typeface="EB Garamond"/>
              <a:ea typeface="EB Garamond"/>
              <a:cs typeface="EB Garamond"/>
              <a:sym typeface="EB Garamond"/>
            </a:endParaRPr>
          </a:p>
          <a:p>
            <a:pPr indent="-298450" lvl="0" marL="4572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Allocate adequate time for testing and refinement.</a:t>
            </a:r>
            <a:endParaRPr sz="1100">
              <a:solidFill>
                <a:srgbClr val="434343"/>
              </a:solidFill>
              <a:latin typeface="EB Garamond"/>
              <a:ea typeface="EB Garamond"/>
              <a:cs typeface="EB Garamond"/>
              <a:sym typeface="EB Garamond"/>
            </a:endParaRPr>
          </a:p>
        </p:txBody>
      </p:sp>
      <p:sp>
        <p:nvSpPr>
          <p:cNvPr id="529" name="Google Shape;529;p24"/>
          <p:cNvSpPr txBox="1"/>
          <p:nvPr/>
        </p:nvSpPr>
        <p:spPr>
          <a:xfrm>
            <a:off x="1714476" y="3887925"/>
            <a:ext cx="2847900" cy="562800"/>
          </a:xfrm>
          <a:prstGeom prst="rect">
            <a:avLst/>
          </a:prstGeom>
          <a:noFill/>
          <a:ln>
            <a:noFill/>
          </a:ln>
        </p:spPr>
        <p:txBody>
          <a:bodyPr anchorCtr="0" anchor="t" bIns="0" lIns="0" spcFirstLastPara="1" rIns="0" wrap="square" tIns="6350">
            <a:noAutofit/>
          </a:bodyPr>
          <a:lstStyle/>
          <a:p>
            <a:pPr indent="-298450" lvl="0" marL="457200" marR="0" rtl="0" algn="l">
              <a:lnSpc>
                <a:spcPct val="100000"/>
              </a:lnSpc>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Scale framework to other regions </a:t>
            </a:r>
            <a:endParaRPr sz="1100">
              <a:solidFill>
                <a:srgbClr val="434343"/>
              </a:solidFill>
              <a:latin typeface="EB Garamond"/>
              <a:ea typeface="EB Garamond"/>
              <a:cs typeface="EB Garamond"/>
              <a:sym typeface="EB Garamond"/>
            </a:endParaRPr>
          </a:p>
          <a:p>
            <a:pPr indent="0" lvl="0" marL="457200" marR="0" rtl="0" algn="l">
              <a:lnSpc>
                <a:spcPct val="100000"/>
              </a:lnSpc>
              <a:spcBef>
                <a:spcPts val="0"/>
              </a:spcBef>
              <a:spcAft>
                <a:spcPts val="0"/>
              </a:spcAft>
              <a:buNone/>
            </a:pPr>
            <a:r>
              <a:rPr lang="en" sz="1100">
                <a:solidFill>
                  <a:srgbClr val="434343"/>
                </a:solidFill>
                <a:latin typeface="EB Garamond"/>
                <a:ea typeface="EB Garamond"/>
                <a:cs typeface="EB Garamond"/>
                <a:sym typeface="EB Garamond"/>
              </a:rPr>
              <a:t>or datasets.</a:t>
            </a:r>
            <a:endParaRPr sz="1100">
              <a:solidFill>
                <a:srgbClr val="434343"/>
              </a:solidFill>
              <a:latin typeface="EB Garamond"/>
              <a:ea typeface="EB Garamond"/>
              <a:cs typeface="EB Garamond"/>
              <a:sym typeface="EB Garamond"/>
            </a:endParaRPr>
          </a:p>
          <a:p>
            <a:pPr indent="-298450" lvl="0" marL="457200" marR="0" rtl="0" algn="l">
              <a:lnSpc>
                <a:spcPct val="100000"/>
              </a:lnSpc>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Conduct earlier user testing to guide improvements.</a:t>
            </a:r>
            <a:endParaRPr sz="1100">
              <a:solidFill>
                <a:srgbClr val="434343"/>
              </a:solidFill>
              <a:latin typeface="EB Garamond"/>
              <a:ea typeface="EB Garamond"/>
              <a:cs typeface="EB Garamond"/>
              <a:sym typeface="EB Garamond"/>
            </a:endParaRPr>
          </a:p>
        </p:txBody>
      </p:sp>
      <p:grpSp>
        <p:nvGrpSpPr>
          <p:cNvPr id="530" name="Google Shape;530;p24"/>
          <p:cNvGrpSpPr/>
          <p:nvPr/>
        </p:nvGrpSpPr>
        <p:grpSpPr>
          <a:xfrm>
            <a:off x="5175132" y="1587634"/>
            <a:ext cx="1994142" cy="478373"/>
            <a:chOff x="3515000" y="3112625"/>
            <a:chExt cx="282025" cy="67650"/>
          </a:xfrm>
        </p:grpSpPr>
        <p:sp>
          <p:nvSpPr>
            <p:cNvPr id="531" name="Google Shape;531;p24"/>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24"/>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3" name="Google Shape;533;p24"/>
          <p:cNvGrpSpPr/>
          <p:nvPr/>
        </p:nvGrpSpPr>
        <p:grpSpPr>
          <a:xfrm>
            <a:off x="5175132" y="3254509"/>
            <a:ext cx="1994142" cy="478373"/>
            <a:chOff x="3515000" y="3112625"/>
            <a:chExt cx="282025" cy="67650"/>
          </a:xfrm>
        </p:grpSpPr>
        <p:sp>
          <p:nvSpPr>
            <p:cNvPr id="534" name="Google Shape;534;p24"/>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24"/>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6" name="Google Shape;536;p24"/>
          <p:cNvGrpSpPr/>
          <p:nvPr/>
        </p:nvGrpSpPr>
        <p:grpSpPr>
          <a:xfrm rot="10800000">
            <a:off x="1993772" y="3254468"/>
            <a:ext cx="1994142" cy="478373"/>
            <a:chOff x="3515000" y="3112625"/>
            <a:chExt cx="282025" cy="67650"/>
          </a:xfrm>
        </p:grpSpPr>
        <p:sp>
          <p:nvSpPr>
            <p:cNvPr id="537" name="Google Shape;537;p24"/>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24"/>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9" name="Google Shape;539;p24"/>
          <p:cNvGrpSpPr/>
          <p:nvPr/>
        </p:nvGrpSpPr>
        <p:grpSpPr>
          <a:xfrm rot="10800000">
            <a:off x="1993772" y="1587593"/>
            <a:ext cx="1994142" cy="478373"/>
            <a:chOff x="3515000" y="3112625"/>
            <a:chExt cx="282025" cy="67650"/>
          </a:xfrm>
        </p:grpSpPr>
        <p:sp>
          <p:nvSpPr>
            <p:cNvPr id="540" name="Google Shape;540;p24"/>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24"/>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2" name="Google Shape;542;p24"/>
          <p:cNvSpPr txBox="1"/>
          <p:nvPr/>
        </p:nvSpPr>
        <p:spPr>
          <a:xfrm>
            <a:off x="5629275" y="1660225"/>
            <a:ext cx="1314300" cy="3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Montserrat ExtraBold"/>
                <a:ea typeface="Montserrat ExtraBold"/>
                <a:cs typeface="Montserrat ExtraBold"/>
                <a:sym typeface="Montserrat ExtraBold"/>
              </a:rPr>
              <a:t>WEAKNESSES</a:t>
            </a:r>
            <a:endParaRPr b="0" i="0" sz="1100" u="none" cap="none" strike="noStrike">
              <a:solidFill>
                <a:srgbClr val="FFFFFF"/>
              </a:solidFill>
              <a:latin typeface="Montserrat ExtraBold"/>
              <a:ea typeface="Montserrat ExtraBold"/>
              <a:cs typeface="Montserrat ExtraBold"/>
              <a:sym typeface="Montserrat ExtraBold"/>
            </a:endParaRPr>
          </a:p>
        </p:txBody>
      </p:sp>
      <p:sp>
        <p:nvSpPr>
          <p:cNvPr id="543" name="Google Shape;543;p24"/>
          <p:cNvSpPr txBox="1"/>
          <p:nvPr/>
        </p:nvSpPr>
        <p:spPr>
          <a:xfrm>
            <a:off x="2219325" y="1660225"/>
            <a:ext cx="1314300" cy="314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Montserrat ExtraBold"/>
                <a:ea typeface="Montserrat ExtraBold"/>
                <a:cs typeface="Montserrat ExtraBold"/>
                <a:sym typeface="Montserrat ExtraBold"/>
              </a:rPr>
              <a:t>STRENGTHS</a:t>
            </a:r>
            <a:endParaRPr b="0" i="0" sz="1100" u="none" cap="none" strike="noStrike">
              <a:solidFill>
                <a:srgbClr val="FFFFFF"/>
              </a:solidFill>
              <a:latin typeface="Montserrat ExtraBold"/>
              <a:ea typeface="Montserrat ExtraBold"/>
              <a:cs typeface="Montserrat ExtraBold"/>
              <a:sym typeface="Montserrat ExtraBold"/>
            </a:endParaRPr>
          </a:p>
        </p:txBody>
      </p:sp>
      <p:sp>
        <p:nvSpPr>
          <p:cNvPr id="544" name="Google Shape;544;p24"/>
          <p:cNvSpPr txBox="1"/>
          <p:nvPr/>
        </p:nvSpPr>
        <p:spPr>
          <a:xfrm>
            <a:off x="2114550" y="3337425"/>
            <a:ext cx="1419000" cy="314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100"/>
              <a:buFont typeface="Arial"/>
              <a:buNone/>
            </a:pPr>
            <a:r>
              <a:rPr b="0" i="0" lang="en" sz="1100" u="none" cap="none" strike="noStrike">
                <a:solidFill>
                  <a:srgbClr val="FFFFFF"/>
                </a:solidFill>
                <a:latin typeface="Montserrat ExtraBold"/>
                <a:ea typeface="Montserrat ExtraBold"/>
                <a:cs typeface="Montserrat ExtraBold"/>
                <a:sym typeface="Montserrat ExtraBold"/>
              </a:rPr>
              <a:t>OPPORTUNITIES</a:t>
            </a:r>
            <a:endParaRPr b="0" i="0" sz="1100" u="none" cap="none" strike="noStrike">
              <a:solidFill>
                <a:srgbClr val="FFFFFF"/>
              </a:solidFill>
              <a:latin typeface="Montserrat ExtraBold"/>
              <a:ea typeface="Montserrat ExtraBold"/>
              <a:cs typeface="Montserrat ExtraBold"/>
              <a:sym typeface="Montserrat ExtraBold"/>
            </a:endParaRPr>
          </a:p>
        </p:txBody>
      </p:sp>
      <p:sp>
        <p:nvSpPr>
          <p:cNvPr id="545" name="Google Shape;545;p24"/>
          <p:cNvSpPr txBox="1"/>
          <p:nvPr/>
        </p:nvSpPr>
        <p:spPr>
          <a:xfrm>
            <a:off x="5629275" y="3337425"/>
            <a:ext cx="1314300" cy="31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1100">
                <a:solidFill>
                  <a:srgbClr val="FFFFFF"/>
                </a:solidFill>
                <a:latin typeface="Montserrat ExtraBold"/>
                <a:ea typeface="Montserrat ExtraBold"/>
                <a:cs typeface="Montserrat ExtraBold"/>
                <a:sym typeface="Montserrat ExtraBold"/>
              </a:rPr>
              <a:t>CHALLENGES</a:t>
            </a:r>
            <a:endParaRPr b="0" i="0" sz="1100" u="none" cap="none" strike="noStrike">
              <a:solidFill>
                <a:srgbClr val="FFFFFF"/>
              </a:solidFill>
              <a:latin typeface="Montserrat ExtraBold"/>
              <a:ea typeface="Montserrat ExtraBold"/>
              <a:cs typeface="Montserrat ExtraBold"/>
              <a:sym typeface="Montserrat ExtraBold"/>
            </a:endParaRPr>
          </a:p>
        </p:txBody>
      </p:sp>
      <p:cxnSp>
        <p:nvCxnSpPr>
          <p:cNvPr id="546" name="Google Shape;546;p24"/>
          <p:cNvCxnSpPr/>
          <p:nvPr/>
        </p:nvCxnSpPr>
        <p:spPr>
          <a:xfrm>
            <a:off x="1714500" y="2996350"/>
            <a:ext cx="5600700" cy="0"/>
          </a:xfrm>
          <a:prstGeom prst="straightConnector1">
            <a:avLst/>
          </a:prstGeom>
          <a:noFill/>
          <a:ln cap="flat" cmpd="sng" w="38100">
            <a:solidFill>
              <a:srgbClr val="FFCB64"/>
            </a:solidFill>
            <a:prstDash val="solid"/>
            <a:round/>
            <a:headEnd len="sm" w="sm" type="none"/>
            <a:tailEnd len="sm" w="sm" type="none"/>
          </a:ln>
        </p:spPr>
      </p:cxnSp>
      <p:cxnSp>
        <p:nvCxnSpPr>
          <p:cNvPr id="547" name="Google Shape;547;p24"/>
          <p:cNvCxnSpPr/>
          <p:nvPr/>
        </p:nvCxnSpPr>
        <p:spPr>
          <a:xfrm>
            <a:off x="4562475" y="1587625"/>
            <a:ext cx="0" cy="3181500"/>
          </a:xfrm>
          <a:prstGeom prst="straightConnector1">
            <a:avLst/>
          </a:prstGeom>
          <a:noFill/>
          <a:ln cap="flat" cmpd="sng" w="38100">
            <a:solidFill>
              <a:srgbClr val="FFCB64"/>
            </a:solidFill>
            <a:prstDash val="solid"/>
            <a:round/>
            <a:headEnd len="sm" w="sm" type="none"/>
            <a:tailEnd len="sm" w="sm"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25"/>
          <p:cNvSpPr txBox="1"/>
          <p:nvPr>
            <p:ph type="ctrTitle"/>
          </p:nvPr>
        </p:nvSpPr>
        <p:spPr>
          <a:xfrm>
            <a:off x="477026" y="1557850"/>
            <a:ext cx="4209300" cy="8517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4800"/>
              <a:buNone/>
            </a:pPr>
            <a:r>
              <a:rPr lang="en">
                <a:solidFill>
                  <a:schemeClr val="lt2"/>
                </a:solidFill>
              </a:rPr>
              <a:t>THANKS</a:t>
            </a:r>
            <a:endParaRPr>
              <a:solidFill>
                <a:schemeClr val="lt2"/>
              </a:solidFill>
            </a:endParaRPr>
          </a:p>
        </p:txBody>
      </p:sp>
      <p:grpSp>
        <p:nvGrpSpPr>
          <p:cNvPr id="553" name="Google Shape;553;p25"/>
          <p:cNvGrpSpPr/>
          <p:nvPr/>
        </p:nvGrpSpPr>
        <p:grpSpPr>
          <a:xfrm>
            <a:off x="6086324" y="1653091"/>
            <a:ext cx="3481646" cy="3406551"/>
            <a:chOff x="4095386" y="2301250"/>
            <a:chExt cx="2149164" cy="2102809"/>
          </a:xfrm>
        </p:grpSpPr>
        <p:sp>
          <p:nvSpPr>
            <p:cNvPr id="554" name="Google Shape;554;p25"/>
            <p:cNvSpPr/>
            <p:nvPr/>
          </p:nvSpPr>
          <p:spPr>
            <a:xfrm>
              <a:off x="4095386" y="3018809"/>
              <a:ext cx="804850" cy="1043075"/>
            </a:xfrm>
            <a:custGeom>
              <a:rect b="b" l="l" r="r" t="t"/>
              <a:pathLst>
                <a:path extrusionOk="0" h="41723" w="32194">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25"/>
            <p:cNvSpPr/>
            <p:nvPr/>
          </p:nvSpPr>
          <p:spPr>
            <a:xfrm>
              <a:off x="4343611" y="3422034"/>
              <a:ext cx="323200" cy="982025"/>
            </a:xfrm>
            <a:custGeom>
              <a:rect b="b" l="l" r="r" t="t"/>
              <a:pathLst>
                <a:path extrusionOk="0" h="39281" w="12928">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25"/>
            <p:cNvSpPr/>
            <p:nvPr/>
          </p:nvSpPr>
          <p:spPr>
            <a:xfrm>
              <a:off x="5047850" y="2301250"/>
              <a:ext cx="972775" cy="1260800"/>
            </a:xfrm>
            <a:custGeom>
              <a:rect b="b" l="l" r="r" t="t"/>
              <a:pathLst>
                <a:path extrusionOk="0" h="50432" w="38911">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25"/>
            <p:cNvSpPr/>
            <p:nvPr/>
          </p:nvSpPr>
          <p:spPr>
            <a:xfrm>
              <a:off x="5337925" y="2783550"/>
              <a:ext cx="382750" cy="1449125"/>
            </a:xfrm>
            <a:custGeom>
              <a:rect b="b" l="l" r="r" t="t"/>
              <a:pathLst>
                <a:path extrusionOk="0" h="57965" w="1531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25"/>
            <p:cNvSpPr/>
            <p:nvPr/>
          </p:nvSpPr>
          <p:spPr>
            <a:xfrm>
              <a:off x="5609750" y="3138575"/>
              <a:ext cx="634800" cy="822675"/>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25"/>
            <p:cNvSpPr/>
            <p:nvPr/>
          </p:nvSpPr>
          <p:spPr>
            <a:xfrm>
              <a:off x="5807250" y="3453975"/>
              <a:ext cx="259150" cy="776600"/>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0" name="Google Shape;560;p25"/>
          <p:cNvGrpSpPr/>
          <p:nvPr/>
        </p:nvGrpSpPr>
        <p:grpSpPr>
          <a:xfrm>
            <a:off x="6489414" y="2915087"/>
            <a:ext cx="2792057" cy="2314899"/>
            <a:chOff x="202950" y="1579375"/>
            <a:chExt cx="1537900" cy="1275075"/>
          </a:xfrm>
        </p:grpSpPr>
        <p:sp>
          <p:nvSpPr>
            <p:cNvPr id="561" name="Google Shape;561;p25"/>
            <p:cNvSpPr/>
            <p:nvPr/>
          </p:nvSpPr>
          <p:spPr>
            <a:xfrm>
              <a:off x="1221225" y="2527600"/>
              <a:ext cx="519625" cy="326850"/>
            </a:xfrm>
            <a:custGeom>
              <a:rect b="b" l="l" r="r" t="t"/>
              <a:pathLst>
                <a:path extrusionOk="0" h="13074" w="20785">
                  <a:moveTo>
                    <a:pt x="11242" y="0"/>
                  </a:moveTo>
                  <a:cubicBezTo>
                    <a:pt x="10960" y="0"/>
                    <a:pt x="10698" y="19"/>
                    <a:pt x="10425" y="38"/>
                  </a:cubicBezTo>
                  <a:cubicBezTo>
                    <a:pt x="4048" y="583"/>
                    <a:pt x="0" y="7119"/>
                    <a:pt x="2357" y="13074"/>
                  </a:cubicBezTo>
                  <a:lnTo>
                    <a:pt x="19282" y="13074"/>
                  </a:lnTo>
                  <a:cubicBezTo>
                    <a:pt x="19798" y="13074"/>
                    <a:pt x="20259" y="12726"/>
                    <a:pt x="20409" y="12229"/>
                  </a:cubicBezTo>
                  <a:cubicBezTo>
                    <a:pt x="20662" y="11355"/>
                    <a:pt x="20784" y="10463"/>
                    <a:pt x="20784" y="9561"/>
                  </a:cubicBezTo>
                  <a:cubicBezTo>
                    <a:pt x="20784" y="4283"/>
                    <a:pt x="16511" y="10"/>
                    <a:pt x="1124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25"/>
            <p:cNvSpPr/>
            <p:nvPr/>
          </p:nvSpPr>
          <p:spPr>
            <a:xfrm>
              <a:off x="1221225" y="2528550"/>
              <a:ext cx="388125" cy="325900"/>
            </a:xfrm>
            <a:custGeom>
              <a:rect b="b" l="l" r="r" t="t"/>
              <a:pathLst>
                <a:path extrusionOk="0" h="13036" w="15525">
                  <a:moveTo>
                    <a:pt x="10425" y="0"/>
                  </a:moveTo>
                  <a:cubicBezTo>
                    <a:pt x="4048" y="545"/>
                    <a:pt x="0" y="7081"/>
                    <a:pt x="2357" y="13036"/>
                  </a:cubicBezTo>
                  <a:lnTo>
                    <a:pt x="15177" y="13036"/>
                  </a:lnTo>
                  <a:cubicBezTo>
                    <a:pt x="15412" y="12294"/>
                    <a:pt x="15525" y="11524"/>
                    <a:pt x="15525" y="10754"/>
                  </a:cubicBezTo>
                  <a:cubicBezTo>
                    <a:pt x="15525" y="7513"/>
                    <a:pt x="13478" y="4630"/>
                    <a:pt x="10425" y="3541"/>
                  </a:cubicBezTo>
                  <a:lnTo>
                    <a:pt x="10425" y="0"/>
                  </a:lnTo>
                  <a:close/>
                </a:path>
              </a:pathLst>
            </a:custGeom>
            <a:solidFill>
              <a:srgbClr val="66AA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25"/>
            <p:cNvSpPr/>
            <p:nvPr/>
          </p:nvSpPr>
          <p:spPr>
            <a:xfrm>
              <a:off x="202950" y="2527725"/>
              <a:ext cx="513475" cy="326725"/>
            </a:xfrm>
            <a:custGeom>
              <a:rect b="b" l="l" r="r" t="t"/>
              <a:pathLst>
                <a:path extrusionOk="0" h="13069" w="20539">
                  <a:moveTo>
                    <a:pt x="10943" y="0"/>
                  </a:moveTo>
                  <a:cubicBezTo>
                    <a:pt x="4641" y="0"/>
                    <a:pt x="0" y="6072"/>
                    <a:pt x="1783" y="12224"/>
                  </a:cubicBezTo>
                  <a:cubicBezTo>
                    <a:pt x="1933" y="12721"/>
                    <a:pt x="2393" y="13069"/>
                    <a:pt x="2910" y="13069"/>
                  </a:cubicBezTo>
                  <a:lnTo>
                    <a:pt x="19843" y="13069"/>
                  </a:lnTo>
                  <a:cubicBezTo>
                    <a:pt x="20313" y="11886"/>
                    <a:pt x="20538" y="10627"/>
                    <a:pt x="20510" y="9359"/>
                  </a:cubicBezTo>
                  <a:cubicBezTo>
                    <a:pt x="20416" y="4381"/>
                    <a:pt x="16444" y="268"/>
                    <a:pt x="11466" y="14"/>
                  </a:cubicBezTo>
                  <a:cubicBezTo>
                    <a:pt x="11290" y="5"/>
                    <a:pt x="11116" y="0"/>
                    <a:pt x="109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25"/>
            <p:cNvSpPr/>
            <p:nvPr/>
          </p:nvSpPr>
          <p:spPr>
            <a:xfrm>
              <a:off x="476900" y="1599450"/>
              <a:ext cx="968575" cy="1254775"/>
            </a:xfrm>
            <a:custGeom>
              <a:rect b="b" l="l" r="r" t="t"/>
              <a:pathLst>
                <a:path extrusionOk="0" h="50191" w="38743">
                  <a:moveTo>
                    <a:pt x="19376" y="0"/>
                  </a:moveTo>
                  <a:lnTo>
                    <a:pt x="1" y="17394"/>
                  </a:lnTo>
                  <a:lnTo>
                    <a:pt x="1" y="49017"/>
                  </a:lnTo>
                  <a:cubicBezTo>
                    <a:pt x="1" y="49665"/>
                    <a:pt x="527" y="50191"/>
                    <a:pt x="1175" y="50191"/>
                  </a:cubicBezTo>
                  <a:lnTo>
                    <a:pt x="38742" y="50191"/>
                  </a:lnTo>
                  <a:lnTo>
                    <a:pt x="38742" y="17394"/>
                  </a:lnTo>
                  <a:lnTo>
                    <a:pt x="1937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25"/>
            <p:cNvSpPr/>
            <p:nvPr/>
          </p:nvSpPr>
          <p:spPr>
            <a:xfrm>
              <a:off x="715225" y="2123975"/>
              <a:ext cx="730250" cy="730475"/>
            </a:xfrm>
            <a:custGeom>
              <a:rect b="b" l="l" r="r" t="t"/>
              <a:pathLst>
                <a:path extrusionOk="0" h="29219" w="29210">
                  <a:moveTo>
                    <a:pt x="29209" y="1"/>
                  </a:moveTo>
                  <a:lnTo>
                    <a:pt x="0" y="29219"/>
                  </a:lnTo>
                  <a:lnTo>
                    <a:pt x="29209" y="29219"/>
                  </a:lnTo>
                  <a:lnTo>
                    <a:pt x="29209" y="1"/>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25"/>
            <p:cNvSpPr/>
            <p:nvPr/>
          </p:nvSpPr>
          <p:spPr>
            <a:xfrm>
              <a:off x="1227800" y="2380150"/>
              <a:ext cx="118125" cy="295150"/>
            </a:xfrm>
            <a:custGeom>
              <a:rect b="b" l="l" r="r" t="t"/>
              <a:pathLst>
                <a:path extrusionOk="0" h="11806" w="4725">
                  <a:moveTo>
                    <a:pt x="1249" y="0"/>
                  </a:moveTo>
                  <a:cubicBezTo>
                    <a:pt x="564" y="0"/>
                    <a:pt x="0" y="554"/>
                    <a:pt x="0" y="1240"/>
                  </a:cubicBezTo>
                  <a:lnTo>
                    <a:pt x="0" y="11806"/>
                  </a:lnTo>
                  <a:lnTo>
                    <a:pt x="4724" y="11806"/>
                  </a:lnTo>
                  <a:lnTo>
                    <a:pt x="4724" y="1240"/>
                  </a:lnTo>
                  <a:cubicBezTo>
                    <a:pt x="4724" y="554"/>
                    <a:pt x="4170" y="0"/>
                    <a:pt x="3484"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25"/>
            <p:cNvSpPr/>
            <p:nvPr/>
          </p:nvSpPr>
          <p:spPr>
            <a:xfrm>
              <a:off x="576700" y="2380150"/>
              <a:ext cx="117875" cy="295150"/>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25"/>
            <p:cNvSpPr/>
            <p:nvPr/>
          </p:nvSpPr>
          <p:spPr>
            <a:xfrm>
              <a:off x="476900" y="2675275"/>
              <a:ext cx="968800" cy="179175"/>
            </a:xfrm>
            <a:custGeom>
              <a:rect b="b" l="l" r="r" t="t"/>
              <a:pathLst>
                <a:path extrusionOk="0" h="7167" w="38752">
                  <a:moveTo>
                    <a:pt x="1" y="1"/>
                  </a:moveTo>
                  <a:lnTo>
                    <a:pt x="1" y="5993"/>
                  </a:lnTo>
                  <a:cubicBezTo>
                    <a:pt x="1" y="6641"/>
                    <a:pt x="527" y="7167"/>
                    <a:pt x="1175" y="7167"/>
                  </a:cubicBezTo>
                  <a:lnTo>
                    <a:pt x="38752" y="7167"/>
                  </a:lnTo>
                  <a:lnTo>
                    <a:pt x="38752" y="1"/>
                  </a:lnTo>
                  <a:close/>
                </a:path>
              </a:pathLst>
            </a:custGeom>
            <a:solidFill>
              <a:srgbClr val="5F9E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25"/>
            <p:cNvSpPr/>
            <p:nvPr/>
          </p:nvSpPr>
          <p:spPr>
            <a:xfrm>
              <a:off x="476900" y="2675275"/>
              <a:ext cx="968575" cy="178950"/>
            </a:xfrm>
            <a:custGeom>
              <a:rect b="b" l="l" r="r" t="t"/>
              <a:pathLst>
                <a:path extrusionOk="0" h="7158" w="38743">
                  <a:moveTo>
                    <a:pt x="1" y="1"/>
                  </a:moveTo>
                  <a:lnTo>
                    <a:pt x="1" y="5984"/>
                  </a:lnTo>
                  <a:cubicBezTo>
                    <a:pt x="1" y="6632"/>
                    <a:pt x="527" y="7158"/>
                    <a:pt x="1175" y="7158"/>
                  </a:cubicBezTo>
                  <a:lnTo>
                    <a:pt x="38742" y="7158"/>
                  </a:lnTo>
                  <a:lnTo>
                    <a:pt x="387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25"/>
            <p:cNvSpPr/>
            <p:nvPr/>
          </p:nvSpPr>
          <p:spPr>
            <a:xfrm>
              <a:off x="715225" y="2675275"/>
              <a:ext cx="730250" cy="178950"/>
            </a:xfrm>
            <a:custGeom>
              <a:rect b="b" l="l" r="r" t="t"/>
              <a:pathLst>
                <a:path extrusionOk="0" h="7158" w="29210">
                  <a:moveTo>
                    <a:pt x="7157" y="1"/>
                  </a:moveTo>
                  <a:lnTo>
                    <a:pt x="0" y="7158"/>
                  </a:lnTo>
                  <a:lnTo>
                    <a:pt x="29209" y="7158"/>
                  </a:lnTo>
                  <a:lnTo>
                    <a:pt x="29209" y="1"/>
                  </a:lnTo>
                  <a:close/>
                </a:path>
              </a:pathLst>
            </a:custGeom>
            <a:solidFill>
              <a:srgbClr val="F9BF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25"/>
            <p:cNvSpPr/>
            <p:nvPr/>
          </p:nvSpPr>
          <p:spPr>
            <a:xfrm>
              <a:off x="809375" y="2380150"/>
              <a:ext cx="303625" cy="474300"/>
            </a:xfrm>
            <a:custGeom>
              <a:rect b="b" l="l" r="r" t="t"/>
              <a:pathLst>
                <a:path extrusionOk="0" h="18972" w="12145">
                  <a:moveTo>
                    <a:pt x="1250" y="0"/>
                  </a:moveTo>
                  <a:cubicBezTo>
                    <a:pt x="564" y="0"/>
                    <a:pt x="1" y="554"/>
                    <a:pt x="1" y="1240"/>
                  </a:cubicBezTo>
                  <a:lnTo>
                    <a:pt x="1" y="18972"/>
                  </a:lnTo>
                  <a:lnTo>
                    <a:pt x="12144" y="18972"/>
                  </a:lnTo>
                  <a:lnTo>
                    <a:pt x="12144" y="1240"/>
                  </a:lnTo>
                  <a:cubicBezTo>
                    <a:pt x="12144" y="554"/>
                    <a:pt x="11590" y="0"/>
                    <a:pt x="1090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25"/>
            <p:cNvSpPr/>
            <p:nvPr/>
          </p:nvSpPr>
          <p:spPr>
            <a:xfrm>
              <a:off x="476900" y="1599450"/>
              <a:ext cx="968575" cy="627175"/>
            </a:xfrm>
            <a:custGeom>
              <a:rect b="b" l="l" r="r" t="t"/>
              <a:pathLst>
                <a:path extrusionOk="0" h="25087" w="38743">
                  <a:moveTo>
                    <a:pt x="19376" y="0"/>
                  </a:moveTo>
                  <a:lnTo>
                    <a:pt x="1" y="17394"/>
                  </a:lnTo>
                  <a:lnTo>
                    <a:pt x="1" y="25086"/>
                  </a:lnTo>
                  <a:lnTo>
                    <a:pt x="19376" y="7692"/>
                  </a:lnTo>
                  <a:lnTo>
                    <a:pt x="38742" y="25086"/>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25"/>
            <p:cNvSpPr/>
            <p:nvPr/>
          </p:nvSpPr>
          <p:spPr>
            <a:xfrm>
              <a:off x="323575" y="1579375"/>
              <a:ext cx="1275450" cy="648050"/>
            </a:xfrm>
            <a:custGeom>
              <a:rect b="b" l="l" r="r" t="t"/>
              <a:pathLst>
                <a:path extrusionOk="0" h="25922" w="51018">
                  <a:moveTo>
                    <a:pt x="25506" y="0"/>
                  </a:moveTo>
                  <a:cubicBezTo>
                    <a:pt x="24838" y="0"/>
                    <a:pt x="24171" y="240"/>
                    <a:pt x="23640" y="719"/>
                  </a:cubicBezTo>
                  <a:lnTo>
                    <a:pt x="555" y="21447"/>
                  </a:lnTo>
                  <a:cubicBezTo>
                    <a:pt x="38" y="21907"/>
                    <a:pt x="1" y="22686"/>
                    <a:pt x="461" y="23203"/>
                  </a:cubicBezTo>
                  <a:lnTo>
                    <a:pt x="2536" y="25513"/>
                  </a:lnTo>
                  <a:cubicBezTo>
                    <a:pt x="2777" y="25784"/>
                    <a:pt x="3115" y="25921"/>
                    <a:pt x="3454" y="25921"/>
                  </a:cubicBezTo>
                  <a:cubicBezTo>
                    <a:pt x="3750" y="25921"/>
                    <a:pt x="4047" y="25817"/>
                    <a:pt x="4283" y="25607"/>
                  </a:cubicBezTo>
                  <a:lnTo>
                    <a:pt x="25509" y="6551"/>
                  </a:lnTo>
                  <a:lnTo>
                    <a:pt x="46726" y="25607"/>
                  </a:lnTo>
                  <a:cubicBezTo>
                    <a:pt x="46962" y="25817"/>
                    <a:pt x="47259" y="25921"/>
                    <a:pt x="47556" y="25921"/>
                  </a:cubicBezTo>
                  <a:cubicBezTo>
                    <a:pt x="47896" y="25921"/>
                    <a:pt x="48236" y="25784"/>
                    <a:pt x="48482" y="25513"/>
                  </a:cubicBezTo>
                  <a:lnTo>
                    <a:pt x="50558" y="23203"/>
                  </a:lnTo>
                  <a:cubicBezTo>
                    <a:pt x="51018" y="22686"/>
                    <a:pt x="50971" y="21907"/>
                    <a:pt x="50464" y="21447"/>
                  </a:cubicBezTo>
                  <a:lnTo>
                    <a:pt x="27378" y="719"/>
                  </a:lnTo>
                  <a:cubicBezTo>
                    <a:pt x="26843" y="240"/>
                    <a:pt x="26174" y="0"/>
                    <a:pt x="255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25"/>
            <p:cNvSpPr/>
            <p:nvPr/>
          </p:nvSpPr>
          <p:spPr>
            <a:xfrm>
              <a:off x="1235775" y="2642175"/>
              <a:ext cx="355775" cy="21227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5" name="Google Shape;575;p25"/>
          <p:cNvSpPr/>
          <p:nvPr/>
        </p:nvSpPr>
        <p:spPr>
          <a:xfrm>
            <a:off x="944935" y="8112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25"/>
          <p:cNvSpPr/>
          <p:nvPr/>
        </p:nvSpPr>
        <p:spPr>
          <a:xfrm>
            <a:off x="5479175" y="312600"/>
            <a:ext cx="1655580" cy="972905"/>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25"/>
          <p:cNvSpPr txBox="1"/>
          <p:nvPr>
            <p:ph idx="1" type="subTitle"/>
          </p:nvPr>
        </p:nvSpPr>
        <p:spPr>
          <a:xfrm flipH="1">
            <a:off x="1674025" y="2409550"/>
            <a:ext cx="3012300" cy="1209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chemeClr val="dk1"/>
              </a:buClr>
              <a:buSzPts val="1100"/>
              <a:buFont typeface="Arial"/>
              <a:buNone/>
            </a:pPr>
            <a:r>
              <a:rPr lang="en" sz="1400">
                <a:solidFill>
                  <a:srgbClr val="434343"/>
                </a:solidFill>
              </a:rPr>
              <a:t>Does anyone have any questions?</a:t>
            </a:r>
            <a:endParaRPr sz="1400">
              <a:solidFill>
                <a:srgbClr val="434343"/>
              </a:solidFill>
            </a:endParaRPr>
          </a:p>
          <a:p>
            <a:pPr indent="0" lvl="0" marL="0" rtl="0" algn="r">
              <a:lnSpc>
                <a:spcPct val="100000"/>
              </a:lnSpc>
              <a:spcBef>
                <a:spcPts val="0"/>
              </a:spcBef>
              <a:spcAft>
                <a:spcPts val="0"/>
              </a:spcAft>
              <a:buClr>
                <a:schemeClr val="dk1"/>
              </a:buClr>
              <a:buSzPts val="1100"/>
              <a:buFont typeface="Arial"/>
              <a:buNone/>
            </a:pPr>
            <a:r>
              <a:t/>
            </a:r>
            <a:endParaRPr>
              <a:solidFill>
                <a:srgbClr val="434343"/>
              </a:solidFill>
            </a:endParaRPr>
          </a:p>
          <a:p>
            <a:pPr indent="0" lvl="0" marL="0" rtl="0" algn="r">
              <a:lnSpc>
                <a:spcPct val="100000"/>
              </a:lnSpc>
              <a:spcBef>
                <a:spcPts val="0"/>
              </a:spcBef>
              <a:spcAft>
                <a:spcPts val="0"/>
              </a:spcAft>
              <a:buSzPts val="1200"/>
              <a:buNone/>
            </a:pPr>
            <a:r>
              <a:t/>
            </a:r>
            <a:endParaRPr/>
          </a:p>
        </p:txBody>
      </p:sp>
      <p:sp>
        <p:nvSpPr>
          <p:cNvPr id="578" name="Google Shape;578;p25"/>
          <p:cNvSpPr/>
          <p:nvPr/>
        </p:nvSpPr>
        <p:spPr>
          <a:xfrm>
            <a:off x="7626050" y="3701695"/>
            <a:ext cx="214002" cy="283905"/>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25"/>
          <p:cNvSpPr/>
          <p:nvPr/>
        </p:nvSpPr>
        <p:spPr>
          <a:xfrm>
            <a:off x="7892750" y="3701695"/>
            <a:ext cx="214002" cy="283905"/>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User Personas </a:t>
            </a:r>
            <a:endParaRPr/>
          </a:p>
        </p:txBody>
      </p:sp>
      <p:grpSp>
        <p:nvGrpSpPr>
          <p:cNvPr id="141" name="Google Shape;141;p14"/>
          <p:cNvGrpSpPr/>
          <p:nvPr/>
        </p:nvGrpSpPr>
        <p:grpSpPr>
          <a:xfrm>
            <a:off x="1464823" y="2132956"/>
            <a:ext cx="1730139" cy="1235003"/>
            <a:chOff x="1351625" y="2256385"/>
            <a:chExt cx="1451702" cy="972367"/>
          </a:xfrm>
        </p:grpSpPr>
        <p:sp>
          <p:nvSpPr>
            <p:cNvPr id="142" name="Google Shape;142;p14"/>
            <p:cNvSpPr txBox="1"/>
            <p:nvPr/>
          </p:nvSpPr>
          <p:spPr>
            <a:xfrm>
              <a:off x="1351627" y="2256385"/>
              <a:ext cx="14517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latin typeface="Roboto"/>
                  <a:ea typeface="Roboto"/>
                  <a:cs typeface="Roboto"/>
                  <a:sym typeface="Roboto"/>
                </a:rPr>
                <a:t>Vestibulum congue tempus</a:t>
              </a:r>
              <a:endParaRPr sz="1100">
                <a:solidFill>
                  <a:srgbClr val="FFFFFF"/>
                </a:solidFill>
                <a:latin typeface="Roboto"/>
                <a:ea typeface="Roboto"/>
                <a:cs typeface="Roboto"/>
                <a:sym typeface="Roboto"/>
              </a:endParaRPr>
            </a:p>
          </p:txBody>
        </p:sp>
        <p:sp>
          <p:nvSpPr>
            <p:cNvPr id="143" name="Google Shape;143;p14"/>
            <p:cNvSpPr txBox="1"/>
            <p:nvPr/>
          </p:nvSpPr>
          <p:spPr>
            <a:xfrm>
              <a:off x="1351625" y="2716352"/>
              <a:ext cx="1451700" cy="51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FFFFFF"/>
                  </a:solidFill>
                  <a:latin typeface="Roboto"/>
                  <a:ea typeface="Roboto"/>
                  <a:cs typeface="Roboto"/>
                  <a:sym typeface="Roboto"/>
                </a:rPr>
                <a:t>Lorem ipsum dolor sit amet, consectetur adipiscing elit, sed do eiusmod tempor.</a:t>
              </a:r>
              <a:endParaRPr sz="1100">
                <a:solidFill>
                  <a:srgbClr val="FFFFFF"/>
                </a:solidFill>
                <a:latin typeface="Roboto"/>
                <a:ea typeface="Roboto"/>
                <a:cs typeface="Roboto"/>
                <a:sym typeface="Roboto"/>
              </a:endParaRPr>
            </a:p>
          </p:txBody>
        </p:sp>
      </p:grpSp>
      <p:grpSp>
        <p:nvGrpSpPr>
          <p:cNvPr id="144" name="Google Shape;144;p14"/>
          <p:cNvGrpSpPr/>
          <p:nvPr/>
        </p:nvGrpSpPr>
        <p:grpSpPr>
          <a:xfrm>
            <a:off x="790988" y="2977305"/>
            <a:ext cx="7984282" cy="909072"/>
            <a:chOff x="1593000" y="2322568"/>
            <a:chExt cx="5957975" cy="643500"/>
          </a:xfrm>
        </p:grpSpPr>
        <p:sp>
          <p:nvSpPr>
            <p:cNvPr id="145" name="Google Shape;145;p14"/>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4"/>
            <p:cNvSpPr/>
            <p:nvPr/>
          </p:nvSpPr>
          <p:spPr>
            <a:xfrm flipH="1">
              <a:off x="2283025" y="2322575"/>
              <a:ext cx="1844400" cy="642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rot="-5400000">
              <a:off x="3501574" y="1934671"/>
              <a:ext cx="643356" cy="1419149"/>
            </a:xfrm>
            <a:prstGeom prst="flowChartOffpageConnector">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EB Garamond SemiBold"/>
                  <a:ea typeface="EB Garamond SemiBold"/>
                  <a:cs typeface="EB Garamond SemiBold"/>
                  <a:sym typeface="EB Garamond SemiBold"/>
                </a:rPr>
                <a:t>Stakeholders Across NC counties such as government professionals </a:t>
              </a:r>
              <a:endParaRPr sz="1200">
                <a:solidFill>
                  <a:schemeClr val="dk1"/>
                </a:solidFill>
                <a:latin typeface="EB Garamond SemiBold"/>
                <a:ea typeface="EB Garamond SemiBold"/>
                <a:cs typeface="EB Garamond SemiBold"/>
                <a:sym typeface="EB Garamond SemiBold"/>
              </a:endParaRPr>
            </a:p>
          </p:txBody>
        </p:sp>
        <p:sp>
          <p:nvSpPr>
            <p:cNvPr id="149" name="Google Shape;149;p14"/>
            <p:cNvSpPr/>
            <p:nvPr/>
          </p:nvSpPr>
          <p:spPr>
            <a:xfrm>
              <a:off x="1593000" y="2322568"/>
              <a:ext cx="690000" cy="642300"/>
            </a:xfrm>
            <a:prstGeom prst="rect">
              <a:avLst/>
            </a:prstGeom>
            <a:solidFill>
              <a:srgbClr val="1D7E75"/>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1593000" y="2322575"/>
              <a:ext cx="690000" cy="642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1"/>
                  </a:solidFill>
                  <a:latin typeface="Roboto Thin"/>
                  <a:ea typeface="Roboto Thin"/>
                  <a:cs typeface="Roboto Thin"/>
                  <a:sym typeface="Roboto Thin"/>
                </a:rPr>
                <a:t>03</a:t>
              </a:r>
              <a:endParaRPr sz="2600">
                <a:solidFill>
                  <a:schemeClr val="dk1"/>
                </a:solidFill>
                <a:latin typeface="Roboto Thin"/>
                <a:ea typeface="Roboto Thin"/>
                <a:cs typeface="Roboto Thin"/>
                <a:sym typeface="Roboto Thin"/>
              </a:endParaRPr>
            </a:p>
          </p:txBody>
        </p:sp>
        <p:sp>
          <p:nvSpPr>
            <p:cNvPr id="151" name="Google Shape;151;p14"/>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Very </a:t>
              </a:r>
              <a:r>
                <a:rPr lang="en" sz="800">
                  <a:solidFill>
                    <a:schemeClr val="dk1"/>
                  </a:solidFill>
                  <a:latin typeface="Roboto"/>
                  <a:ea typeface="Roboto"/>
                  <a:cs typeface="Roboto"/>
                  <a:sym typeface="Roboto"/>
                </a:rPr>
                <a:t>knowledgeable</a:t>
              </a:r>
              <a:r>
                <a:rPr lang="en" sz="800">
                  <a:solidFill>
                    <a:schemeClr val="dk1"/>
                  </a:solidFill>
                  <a:latin typeface="Roboto"/>
                  <a:ea typeface="Roboto"/>
                  <a:cs typeface="Roboto"/>
                  <a:sym typeface="Roboto"/>
                </a:rPr>
                <a:t> about NC counties or specific county within NC</a:t>
              </a:r>
              <a:endParaRPr sz="800">
                <a:solidFill>
                  <a:schemeClr val="dk1"/>
                </a:solidFill>
                <a:latin typeface="Roboto"/>
                <a:ea typeface="Roboto"/>
                <a:cs typeface="Roboto"/>
                <a:sym typeface="Roboto"/>
              </a:endParaRPr>
            </a:p>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Want to see detailed information in specific county(s) and/or trends in data </a:t>
              </a:r>
              <a:endParaRPr sz="800">
                <a:solidFill>
                  <a:schemeClr val="dk1"/>
                </a:solidFill>
                <a:latin typeface="Roboto"/>
                <a:ea typeface="Roboto"/>
                <a:cs typeface="Roboto"/>
                <a:sym typeface="Roboto"/>
              </a:endParaRPr>
            </a:p>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Using data to help make decisions about their county and ways to improve from the future </a:t>
              </a:r>
              <a:endParaRPr sz="800">
                <a:solidFill>
                  <a:schemeClr val="dk1"/>
                </a:solidFill>
                <a:latin typeface="Roboto"/>
                <a:ea typeface="Roboto"/>
                <a:cs typeface="Roboto"/>
                <a:sym typeface="Roboto"/>
              </a:endParaRPr>
            </a:p>
          </p:txBody>
        </p:sp>
      </p:grpSp>
      <p:grpSp>
        <p:nvGrpSpPr>
          <p:cNvPr id="152" name="Google Shape;152;p14"/>
          <p:cNvGrpSpPr/>
          <p:nvPr/>
        </p:nvGrpSpPr>
        <p:grpSpPr>
          <a:xfrm>
            <a:off x="790988" y="2051790"/>
            <a:ext cx="7984282" cy="909072"/>
            <a:chOff x="1593000" y="2322568"/>
            <a:chExt cx="5957975" cy="643500"/>
          </a:xfrm>
        </p:grpSpPr>
        <p:sp>
          <p:nvSpPr>
            <p:cNvPr id="153" name="Google Shape;153;p14"/>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flipH="1">
              <a:off x="2283025" y="2322575"/>
              <a:ext cx="1844400" cy="642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rot="-5400000">
              <a:off x="3501574" y="1934671"/>
              <a:ext cx="643356" cy="1419149"/>
            </a:xfrm>
            <a:prstGeom prst="flowChartOffpageConnector">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EB Garamond SemiBold"/>
                  <a:ea typeface="EB Garamond SemiBold"/>
                  <a:cs typeface="EB Garamond SemiBold"/>
                  <a:sym typeface="EB Garamond SemiBold"/>
                </a:rPr>
                <a:t>Individuals Moving to a New County </a:t>
              </a:r>
              <a:endParaRPr sz="1200">
                <a:solidFill>
                  <a:schemeClr val="dk1"/>
                </a:solidFill>
                <a:latin typeface="EB Garamond SemiBold"/>
                <a:ea typeface="EB Garamond SemiBold"/>
                <a:cs typeface="EB Garamond SemiBold"/>
                <a:sym typeface="EB Garamond SemiBold"/>
              </a:endParaRPr>
            </a:p>
          </p:txBody>
        </p:sp>
        <p:sp>
          <p:nvSpPr>
            <p:cNvPr id="157" name="Google Shape;157;p14"/>
            <p:cNvSpPr/>
            <p:nvPr/>
          </p:nvSpPr>
          <p:spPr>
            <a:xfrm>
              <a:off x="1593000" y="2322568"/>
              <a:ext cx="690000" cy="642300"/>
            </a:xfrm>
            <a:prstGeom prst="rect">
              <a:avLst/>
            </a:prstGeom>
            <a:solidFill>
              <a:srgbClr val="1D7E75"/>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1593000" y="2322575"/>
              <a:ext cx="690000" cy="642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1"/>
                  </a:solidFill>
                  <a:latin typeface="Roboto Thin"/>
                  <a:ea typeface="Roboto Thin"/>
                  <a:cs typeface="Roboto Thin"/>
                  <a:sym typeface="Roboto Thin"/>
                </a:rPr>
                <a:t>02</a:t>
              </a:r>
              <a:endParaRPr sz="2600">
                <a:solidFill>
                  <a:schemeClr val="dk1"/>
                </a:solidFill>
                <a:latin typeface="Roboto Thin"/>
                <a:ea typeface="Roboto Thin"/>
                <a:cs typeface="Roboto Thin"/>
                <a:sym typeface="Roboto Thin"/>
              </a:endParaRPr>
            </a:p>
          </p:txBody>
        </p:sp>
        <p:sp>
          <p:nvSpPr>
            <p:cNvPr id="159" name="Google Shape;159;p14"/>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85750" lvl="0" marL="457200" rtl="0" algn="l">
                <a:lnSpc>
                  <a:spcPct val="115000"/>
                </a:lnSpc>
                <a:spcBef>
                  <a:spcPts val="0"/>
                </a:spcBef>
                <a:spcAft>
                  <a:spcPts val="0"/>
                </a:spcAft>
                <a:buClr>
                  <a:schemeClr val="dk1"/>
                </a:buClr>
                <a:buSzPts val="900"/>
                <a:buFont typeface="Roboto"/>
                <a:buChar char="●"/>
              </a:pPr>
              <a:r>
                <a:rPr lang="en" sz="900">
                  <a:solidFill>
                    <a:schemeClr val="dk1"/>
                  </a:solidFill>
                  <a:latin typeface="Roboto"/>
                  <a:ea typeface="Roboto"/>
                  <a:cs typeface="Roboto"/>
                  <a:sym typeface="Roboto"/>
                </a:rPr>
                <a:t>Likely to have more knowledge of NC geography</a:t>
              </a:r>
              <a:endParaRPr sz="900">
                <a:solidFill>
                  <a:schemeClr val="dk1"/>
                </a:solidFill>
                <a:latin typeface="Roboto"/>
                <a:ea typeface="Roboto"/>
                <a:cs typeface="Roboto"/>
                <a:sym typeface="Roboto"/>
              </a:endParaRPr>
            </a:p>
            <a:p>
              <a:pPr indent="-285750" lvl="0" marL="457200" rtl="0" algn="l">
                <a:lnSpc>
                  <a:spcPct val="115000"/>
                </a:lnSpc>
                <a:spcBef>
                  <a:spcPts val="0"/>
                </a:spcBef>
                <a:spcAft>
                  <a:spcPts val="0"/>
                </a:spcAft>
                <a:buClr>
                  <a:schemeClr val="dk1"/>
                </a:buClr>
                <a:buSzPts val="900"/>
                <a:buFont typeface="Roboto"/>
                <a:buChar char="●"/>
              </a:pPr>
              <a:r>
                <a:rPr lang="en" sz="900">
                  <a:solidFill>
                    <a:schemeClr val="dk1"/>
                  </a:solidFill>
                  <a:latin typeface="Roboto"/>
                  <a:ea typeface="Roboto"/>
                  <a:cs typeface="Roboto"/>
                  <a:sym typeface="Roboto"/>
                </a:rPr>
                <a:t>Want to </a:t>
              </a:r>
              <a:r>
                <a:rPr lang="en" sz="900">
                  <a:solidFill>
                    <a:schemeClr val="dk1"/>
                  </a:solidFill>
                  <a:latin typeface="Roboto"/>
                  <a:ea typeface="Roboto"/>
                  <a:cs typeface="Roboto"/>
                  <a:sym typeface="Roboto"/>
                </a:rPr>
                <a:t>make decision on new county to move to </a:t>
              </a:r>
              <a:endParaRPr sz="900">
                <a:solidFill>
                  <a:schemeClr val="dk1"/>
                </a:solidFill>
                <a:latin typeface="Roboto"/>
                <a:ea typeface="Roboto"/>
                <a:cs typeface="Roboto"/>
                <a:sym typeface="Roboto"/>
              </a:endParaRPr>
            </a:p>
            <a:p>
              <a:pPr indent="-285750" lvl="0" marL="457200" rtl="0" algn="l">
                <a:lnSpc>
                  <a:spcPct val="115000"/>
                </a:lnSpc>
                <a:spcBef>
                  <a:spcPts val="0"/>
                </a:spcBef>
                <a:spcAft>
                  <a:spcPts val="0"/>
                </a:spcAft>
                <a:buClr>
                  <a:schemeClr val="dk1"/>
                </a:buClr>
                <a:buSzPts val="900"/>
                <a:buFont typeface="Roboto"/>
                <a:buChar char="●"/>
              </a:pPr>
              <a:r>
                <a:rPr lang="en" sz="900">
                  <a:solidFill>
                    <a:schemeClr val="dk1"/>
                  </a:solidFill>
                  <a:latin typeface="Roboto"/>
                  <a:ea typeface="Roboto"/>
                  <a:cs typeface="Roboto"/>
                  <a:sym typeface="Roboto"/>
                </a:rPr>
                <a:t>Want to see details on rent values and income rates per county. </a:t>
              </a:r>
              <a:endParaRPr sz="900">
                <a:solidFill>
                  <a:schemeClr val="dk1"/>
                </a:solidFill>
                <a:latin typeface="Roboto"/>
                <a:ea typeface="Roboto"/>
                <a:cs typeface="Roboto"/>
                <a:sym typeface="Roboto"/>
              </a:endParaRPr>
            </a:p>
            <a:p>
              <a:pPr indent="-285750" lvl="0" marL="457200" rtl="0" algn="l">
                <a:lnSpc>
                  <a:spcPct val="115000"/>
                </a:lnSpc>
                <a:spcBef>
                  <a:spcPts val="0"/>
                </a:spcBef>
                <a:spcAft>
                  <a:spcPts val="0"/>
                </a:spcAft>
                <a:buClr>
                  <a:schemeClr val="dk1"/>
                </a:buClr>
                <a:buSzPts val="900"/>
                <a:buFont typeface="Roboto"/>
                <a:buChar char="●"/>
              </a:pPr>
              <a:r>
                <a:rPr lang="en" sz="900">
                  <a:solidFill>
                    <a:schemeClr val="dk1"/>
                  </a:solidFill>
                  <a:latin typeface="Roboto"/>
                  <a:ea typeface="Roboto"/>
                  <a:cs typeface="Roboto"/>
                  <a:sym typeface="Roboto"/>
                </a:rPr>
                <a:t>Using data to make an in-state move. </a:t>
              </a:r>
              <a:endParaRPr sz="900">
                <a:solidFill>
                  <a:schemeClr val="dk1"/>
                </a:solidFill>
                <a:latin typeface="Roboto"/>
                <a:ea typeface="Roboto"/>
                <a:cs typeface="Roboto"/>
                <a:sym typeface="Roboto"/>
              </a:endParaRPr>
            </a:p>
          </p:txBody>
        </p:sp>
      </p:grpSp>
      <p:grpSp>
        <p:nvGrpSpPr>
          <p:cNvPr id="160" name="Google Shape;160;p14"/>
          <p:cNvGrpSpPr/>
          <p:nvPr/>
        </p:nvGrpSpPr>
        <p:grpSpPr>
          <a:xfrm>
            <a:off x="790988" y="1126263"/>
            <a:ext cx="7984282" cy="909072"/>
            <a:chOff x="1593000" y="2322568"/>
            <a:chExt cx="5957975" cy="643500"/>
          </a:xfrm>
        </p:grpSpPr>
        <p:sp>
          <p:nvSpPr>
            <p:cNvPr id="161" name="Google Shape;161;p14"/>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flipH="1">
              <a:off x="2283025" y="2322575"/>
              <a:ext cx="1844400" cy="642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rot="-5400000">
              <a:off x="3501574" y="1934671"/>
              <a:ext cx="643356" cy="1419149"/>
            </a:xfrm>
            <a:prstGeom prst="flowChartOffpageConnector">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lang="en" sz="1200">
                  <a:solidFill>
                    <a:schemeClr val="dk1"/>
                  </a:solidFill>
                  <a:latin typeface="EB Garamond SemiBold"/>
                  <a:ea typeface="EB Garamond SemiBold"/>
                  <a:cs typeface="EB Garamond SemiBold"/>
                  <a:sym typeface="EB Garamond SemiBold"/>
                </a:rPr>
                <a:t>Individuals moving to North Carolina from another area</a:t>
              </a:r>
              <a:endParaRPr sz="1000">
                <a:solidFill>
                  <a:schemeClr val="dk1"/>
                </a:solidFill>
                <a:latin typeface="EB Garamond SemiBold"/>
                <a:ea typeface="EB Garamond SemiBold"/>
                <a:cs typeface="EB Garamond SemiBold"/>
                <a:sym typeface="EB Garamond SemiBold"/>
              </a:endParaRPr>
            </a:p>
          </p:txBody>
        </p:sp>
        <p:sp>
          <p:nvSpPr>
            <p:cNvPr id="165" name="Google Shape;165;p14"/>
            <p:cNvSpPr/>
            <p:nvPr/>
          </p:nvSpPr>
          <p:spPr>
            <a:xfrm>
              <a:off x="1593000" y="2322568"/>
              <a:ext cx="690000" cy="642300"/>
            </a:xfrm>
            <a:prstGeom prst="rect">
              <a:avLst/>
            </a:prstGeom>
            <a:solidFill>
              <a:srgbClr val="1D7E75"/>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1593000" y="2322575"/>
              <a:ext cx="690000" cy="642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1"/>
                  </a:solidFill>
                  <a:latin typeface="Roboto Thin"/>
                  <a:ea typeface="Roboto Thin"/>
                  <a:cs typeface="Roboto Thin"/>
                  <a:sym typeface="Roboto Thin"/>
                </a:rPr>
                <a:t>01</a:t>
              </a:r>
              <a:endParaRPr sz="2600">
                <a:solidFill>
                  <a:schemeClr val="dk1"/>
                </a:solidFill>
                <a:latin typeface="Roboto Thin"/>
                <a:ea typeface="Roboto Thin"/>
                <a:cs typeface="Roboto Thin"/>
                <a:sym typeface="Roboto Thin"/>
              </a:endParaRPr>
            </a:p>
          </p:txBody>
        </p:sp>
        <p:sp>
          <p:nvSpPr>
            <p:cNvPr id="167" name="Google Shape;167;p14"/>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Little to no knowledge of NC geography </a:t>
              </a:r>
              <a:endParaRPr sz="800">
                <a:solidFill>
                  <a:schemeClr val="dk1"/>
                </a:solidFill>
                <a:latin typeface="Roboto"/>
                <a:ea typeface="Roboto"/>
                <a:cs typeface="Roboto"/>
                <a:sym typeface="Roboto"/>
              </a:endParaRPr>
            </a:p>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Want to understand where counties are and what rent rates look like in different counties </a:t>
              </a:r>
              <a:endParaRPr sz="800">
                <a:solidFill>
                  <a:schemeClr val="dk1"/>
                </a:solidFill>
                <a:latin typeface="Roboto"/>
                <a:ea typeface="Roboto"/>
                <a:cs typeface="Roboto"/>
                <a:sym typeface="Roboto"/>
              </a:endParaRPr>
            </a:p>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Want to understand how this compares to the average income they can expect</a:t>
              </a:r>
              <a:endParaRPr sz="800">
                <a:solidFill>
                  <a:schemeClr val="dk1"/>
                </a:solidFill>
                <a:latin typeface="Roboto"/>
                <a:ea typeface="Roboto"/>
                <a:cs typeface="Roboto"/>
                <a:sym typeface="Roboto"/>
              </a:endParaRPr>
            </a:p>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Using data to make a move to a new and unfamiliar state  </a:t>
              </a:r>
              <a:endParaRPr sz="800">
                <a:solidFill>
                  <a:schemeClr val="dk1"/>
                </a:solidFill>
                <a:latin typeface="Roboto"/>
                <a:ea typeface="Roboto"/>
                <a:cs typeface="Roboto"/>
                <a:sym typeface="Roboto"/>
              </a:endParaRPr>
            </a:p>
          </p:txBody>
        </p:sp>
      </p:grpSp>
      <p:grpSp>
        <p:nvGrpSpPr>
          <p:cNvPr id="168" name="Google Shape;168;p14"/>
          <p:cNvGrpSpPr/>
          <p:nvPr/>
        </p:nvGrpSpPr>
        <p:grpSpPr>
          <a:xfrm>
            <a:off x="790976" y="3902930"/>
            <a:ext cx="7984282" cy="1131981"/>
            <a:chOff x="1593000" y="2322568"/>
            <a:chExt cx="5957975" cy="643500"/>
          </a:xfrm>
        </p:grpSpPr>
        <p:sp>
          <p:nvSpPr>
            <p:cNvPr id="169" name="Google Shape;169;p14"/>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4"/>
            <p:cNvSpPr/>
            <p:nvPr/>
          </p:nvSpPr>
          <p:spPr>
            <a:xfrm flipH="1">
              <a:off x="2283025" y="2322575"/>
              <a:ext cx="1844400" cy="642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
            <p:cNvSpPr/>
            <p:nvPr/>
          </p:nvSpPr>
          <p:spPr>
            <a:xfrm rot="-5400000">
              <a:off x="3501574" y="1934671"/>
              <a:ext cx="643356" cy="1419149"/>
            </a:xfrm>
            <a:prstGeom prst="flowChartOffpageConnector">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EB Garamond SemiBold"/>
                  <a:ea typeface="EB Garamond SemiBold"/>
                  <a:cs typeface="EB Garamond SemiBold"/>
                  <a:sym typeface="EB Garamond SemiBold"/>
                </a:rPr>
                <a:t>Stakeholders Outside of NC such as companies looking to expand to the areas</a:t>
              </a:r>
              <a:endParaRPr sz="1200">
                <a:solidFill>
                  <a:schemeClr val="dk1"/>
                </a:solidFill>
                <a:latin typeface="EB Garamond SemiBold"/>
                <a:ea typeface="EB Garamond SemiBold"/>
                <a:cs typeface="EB Garamond SemiBold"/>
                <a:sym typeface="EB Garamond SemiBold"/>
              </a:endParaRPr>
            </a:p>
          </p:txBody>
        </p:sp>
        <p:sp>
          <p:nvSpPr>
            <p:cNvPr id="173" name="Google Shape;173;p14"/>
            <p:cNvSpPr/>
            <p:nvPr/>
          </p:nvSpPr>
          <p:spPr>
            <a:xfrm>
              <a:off x="1593000" y="2322568"/>
              <a:ext cx="690000" cy="642300"/>
            </a:xfrm>
            <a:prstGeom prst="rect">
              <a:avLst/>
            </a:prstGeom>
            <a:solidFill>
              <a:srgbClr val="1D7E75"/>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
            <p:cNvSpPr/>
            <p:nvPr/>
          </p:nvSpPr>
          <p:spPr>
            <a:xfrm>
              <a:off x="1593000" y="2322575"/>
              <a:ext cx="690000" cy="642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1"/>
                  </a:solidFill>
                  <a:latin typeface="Roboto Thin"/>
                  <a:ea typeface="Roboto Thin"/>
                  <a:cs typeface="Roboto Thin"/>
                  <a:sym typeface="Roboto Thin"/>
                </a:rPr>
                <a:t>04</a:t>
              </a:r>
              <a:endParaRPr sz="2600">
                <a:solidFill>
                  <a:schemeClr val="dk1"/>
                </a:solidFill>
                <a:latin typeface="Roboto Thin"/>
                <a:ea typeface="Roboto Thin"/>
                <a:cs typeface="Roboto Thin"/>
                <a:sym typeface="Roboto Thin"/>
              </a:endParaRPr>
            </a:p>
          </p:txBody>
        </p:sp>
        <p:sp>
          <p:nvSpPr>
            <p:cNvPr id="175" name="Google Shape;175;p14"/>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Less </a:t>
              </a:r>
              <a:r>
                <a:rPr lang="en" sz="800">
                  <a:solidFill>
                    <a:schemeClr val="dk1"/>
                  </a:solidFill>
                  <a:latin typeface="Roboto"/>
                  <a:ea typeface="Roboto"/>
                  <a:cs typeface="Roboto"/>
                  <a:sym typeface="Roboto"/>
                </a:rPr>
                <a:t>knowledgeable</a:t>
              </a:r>
              <a:r>
                <a:rPr lang="en" sz="800">
                  <a:solidFill>
                    <a:schemeClr val="dk1"/>
                  </a:solidFill>
                  <a:latin typeface="Roboto"/>
                  <a:ea typeface="Roboto"/>
                  <a:cs typeface="Roboto"/>
                  <a:sym typeface="Roboto"/>
                </a:rPr>
                <a:t> for NC and geography</a:t>
              </a:r>
              <a:endParaRPr sz="800">
                <a:solidFill>
                  <a:schemeClr val="dk1"/>
                </a:solidFill>
                <a:latin typeface="Roboto"/>
                <a:ea typeface="Roboto"/>
                <a:cs typeface="Roboto"/>
                <a:sym typeface="Roboto"/>
              </a:endParaRPr>
            </a:p>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Want to see detailed information in specific county(s) and/or trends in data </a:t>
              </a:r>
              <a:endParaRPr sz="800">
                <a:solidFill>
                  <a:schemeClr val="dk1"/>
                </a:solidFill>
                <a:latin typeface="Roboto"/>
                <a:ea typeface="Roboto"/>
                <a:cs typeface="Roboto"/>
                <a:sym typeface="Roboto"/>
              </a:endParaRPr>
            </a:p>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Want to make informed decisions for their company and for </a:t>
              </a:r>
              <a:r>
                <a:rPr lang="en" sz="800">
                  <a:solidFill>
                    <a:schemeClr val="dk1"/>
                  </a:solidFill>
                  <a:latin typeface="Roboto"/>
                  <a:ea typeface="Roboto"/>
                  <a:cs typeface="Roboto"/>
                  <a:sym typeface="Roboto"/>
                </a:rPr>
                <a:t>future</a:t>
              </a:r>
              <a:r>
                <a:rPr lang="en" sz="800">
                  <a:solidFill>
                    <a:schemeClr val="dk1"/>
                  </a:solidFill>
                  <a:latin typeface="Roboto"/>
                  <a:ea typeface="Roboto"/>
                  <a:cs typeface="Roboto"/>
                  <a:sym typeface="Roboto"/>
                </a:rPr>
                <a:t> </a:t>
              </a:r>
              <a:r>
                <a:rPr lang="en" sz="800">
                  <a:solidFill>
                    <a:schemeClr val="dk1"/>
                  </a:solidFill>
                  <a:latin typeface="Roboto"/>
                  <a:ea typeface="Roboto"/>
                  <a:cs typeface="Roboto"/>
                  <a:sym typeface="Roboto"/>
                </a:rPr>
                <a:t>employees</a:t>
              </a:r>
              <a:r>
                <a:rPr lang="en" sz="800">
                  <a:solidFill>
                    <a:schemeClr val="dk1"/>
                  </a:solidFill>
                  <a:latin typeface="Roboto"/>
                  <a:ea typeface="Roboto"/>
                  <a:cs typeface="Roboto"/>
                  <a:sym typeface="Roboto"/>
                </a:rPr>
                <a:t> </a:t>
              </a:r>
              <a:endParaRPr sz="800">
                <a:solidFill>
                  <a:schemeClr val="dk1"/>
                </a:solidFill>
                <a:latin typeface="Roboto"/>
                <a:ea typeface="Roboto"/>
                <a:cs typeface="Roboto"/>
                <a:sym typeface="Roboto"/>
              </a:endParaRPr>
            </a:p>
            <a:p>
              <a:pPr indent="-279400" lvl="0" marL="457200" rtl="0" algn="l">
                <a:lnSpc>
                  <a:spcPct val="115000"/>
                </a:lnSpc>
                <a:spcBef>
                  <a:spcPts val="0"/>
                </a:spcBef>
                <a:spcAft>
                  <a:spcPts val="0"/>
                </a:spcAft>
                <a:buClr>
                  <a:schemeClr val="dk1"/>
                </a:buClr>
                <a:buSzPts val="800"/>
                <a:buFont typeface="Roboto"/>
                <a:buChar char="●"/>
              </a:pPr>
              <a:r>
                <a:rPr lang="en" sz="800">
                  <a:solidFill>
                    <a:schemeClr val="dk1"/>
                  </a:solidFill>
                  <a:latin typeface="Roboto"/>
                  <a:ea typeface="Roboto"/>
                  <a:cs typeface="Roboto"/>
                  <a:sym typeface="Roboto"/>
                </a:rPr>
                <a:t>Using data to make decisions about places to move or place to </a:t>
              </a:r>
              <a:r>
                <a:rPr lang="en" sz="800">
                  <a:solidFill>
                    <a:schemeClr val="dk1"/>
                  </a:solidFill>
                  <a:latin typeface="Roboto"/>
                  <a:ea typeface="Roboto"/>
                  <a:cs typeface="Roboto"/>
                  <a:sym typeface="Roboto"/>
                </a:rPr>
                <a:t>enact</a:t>
              </a:r>
              <a:r>
                <a:rPr lang="en" sz="800">
                  <a:solidFill>
                    <a:schemeClr val="dk1"/>
                  </a:solidFill>
                  <a:latin typeface="Roboto"/>
                  <a:ea typeface="Roboto"/>
                  <a:cs typeface="Roboto"/>
                  <a:sym typeface="Roboto"/>
                </a:rPr>
                <a:t> or advocate for change </a:t>
              </a:r>
              <a:endParaRPr sz="800">
                <a:solidFill>
                  <a:schemeClr val="dk1"/>
                </a:solidFill>
                <a:latin typeface="Roboto"/>
                <a:ea typeface="Roboto"/>
                <a:cs typeface="Roboto"/>
                <a:sym typeface="Robo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5"/>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Questions</a:t>
            </a:r>
            <a:r>
              <a:rPr lang="en"/>
              <a:t> This Data Answers </a:t>
            </a:r>
            <a:endParaRPr/>
          </a:p>
        </p:txBody>
      </p:sp>
      <p:sp>
        <p:nvSpPr>
          <p:cNvPr id="181" name="Google Shape;181;p15"/>
          <p:cNvSpPr txBox="1"/>
          <p:nvPr/>
        </p:nvSpPr>
        <p:spPr>
          <a:xfrm>
            <a:off x="402525" y="1245500"/>
            <a:ext cx="4099200" cy="35574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434343"/>
              </a:buClr>
              <a:buSzPts val="1400"/>
              <a:buFont typeface="EB Garamond"/>
              <a:buChar char="-"/>
            </a:pPr>
            <a:r>
              <a:rPr lang="en">
                <a:solidFill>
                  <a:srgbClr val="434343"/>
                </a:solidFill>
                <a:latin typeface="EB Garamond"/>
                <a:ea typeface="EB Garamond"/>
                <a:cs typeface="EB Garamond"/>
                <a:sym typeface="EB Garamond"/>
              </a:rPr>
              <a:t>What is the per capita personal income across different counties in NC across multiple years? </a:t>
            </a:r>
            <a:endParaRPr>
              <a:solidFill>
                <a:srgbClr val="434343"/>
              </a:solidFill>
              <a:latin typeface="EB Garamond"/>
              <a:ea typeface="EB Garamond"/>
              <a:cs typeface="EB Garamond"/>
              <a:sym typeface="EB Garamond"/>
            </a:endParaRPr>
          </a:p>
          <a:p>
            <a:pPr indent="-317500" lvl="0" marL="457200" rtl="0" algn="l">
              <a:lnSpc>
                <a:spcPct val="115000"/>
              </a:lnSpc>
              <a:spcBef>
                <a:spcPts val="0"/>
              </a:spcBef>
              <a:spcAft>
                <a:spcPts val="0"/>
              </a:spcAft>
              <a:buClr>
                <a:srgbClr val="434343"/>
              </a:buClr>
              <a:buSzPts val="1400"/>
              <a:buFont typeface="EB Garamond"/>
              <a:buChar char="-"/>
            </a:pPr>
            <a:r>
              <a:rPr lang="en">
                <a:solidFill>
                  <a:srgbClr val="434343"/>
                </a:solidFill>
                <a:latin typeface="EB Garamond"/>
                <a:ea typeface="EB Garamond"/>
                <a:cs typeface="EB Garamond"/>
                <a:sym typeface="EB Garamond"/>
              </a:rPr>
              <a:t>What are the rates of studio, one bedroom, two bedroom, three bedroom, and four bedroom apartments across multiple years? </a:t>
            </a:r>
            <a:endParaRPr>
              <a:solidFill>
                <a:srgbClr val="434343"/>
              </a:solidFill>
              <a:latin typeface="EB Garamond"/>
              <a:ea typeface="EB Garamond"/>
              <a:cs typeface="EB Garamond"/>
              <a:sym typeface="EB Garamond"/>
            </a:endParaRPr>
          </a:p>
          <a:p>
            <a:pPr indent="-317500" lvl="0" marL="457200" rtl="0" algn="l">
              <a:lnSpc>
                <a:spcPct val="115000"/>
              </a:lnSpc>
              <a:spcBef>
                <a:spcPts val="0"/>
              </a:spcBef>
              <a:spcAft>
                <a:spcPts val="0"/>
              </a:spcAft>
              <a:buClr>
                <a:srgbClr val="434343"/>
              </a:buClr>
              <a:buSzPts val="1400"/>
              <a:buFont typeface="EB Garamond"/>
              <a:buChar char="-"/>
            </a:pPr>
            <a:r>
              <a:rPr lang="en">
                <a:solidFill>
                  <a:srgbClr val="434343"/>
                </a:solidFill>
                <a:latin typeface="EB Garamond"/>
                <a:ea typeface="EB Garamond"/>
                <a:cs typeface="EB Garamond"/>
                <a:sym typeface="EB Garamond"/>
              </a:rPr>
              <a:t>Which counties have the lowest rental rate? The highest? </a:t>
            </a:r>
            <a:endParaRPr>
              <a:solidFill>
                <a:srgbClr val="434343"/>
              </a:solidFill>
              <a:latin typeface="EB Garamond"/>
              <a:ea typeface="EB Garamond"/>
              <a:cs typeface="EB Garamond"/>
              <a:sym typeface="EB Garamond"/>
            </a:endParaRPr>
          </a:p>
          <a:p>
            <a:pPr indent="-317500" lvl="0" marL="457200" rtl="0" algn="l">
              <a:lnSpc>
                <a:spcPct val="115000"/>
              </a:lnSpc>
              <a:spcBef>
                <a:spcPts val="0"/>
              </a:spcBef>
              <a:spcAft>
                <a:spcPts val="0"/>
              </a:spcAft>
              <a:buClr>
                <a:srgbClr val="434343"/>
              </a:buClr>
              <a:buSzPts val="1400"/>
              <a:buFont typeface="EB Garamond"/>
              <a:buChar char="-"/>
            </a:pPr>
            <a:r>
              <a:rPr lang="en">
                <a:solidFill>
                  <a:srgbClr val="434343"/>
                </a:solidFill>
                <a:latin typeface="EB Garamond"/>
                <a:ea typeface="EB Garamond"/>
                <a:cs typeface="EB Garamond"/>
                <a:sym typeface="EB Garamond"/>
              </a:rPr>
              <a:t>Which counties have the highest income rate? The lowest? </a:t>
            </a:r>
            <a:endParaRPr>
              <a:solidFill>
                <a:srgbClr val="434343"/>
              </a:solidFill>
              <a:latin typeface="EB Garamond"/>
              <a:ea typeface="EB Garamond"/>
              <a:cs typeface="EB Garamond"/>
              <a:sym typeface="EB Garamond"/>
            </a:endParaRPr>
          </a:p>
          <a:p>
            <a:pPr indent="-317500" lvl="0" marL="457200" rtl="0" algn="l">
              <a:lnSpc>
                <a:spcPct val="115000"/>
              </a:lnSpc>
              <a:spcBef>
                <a:spcPts val="0"/>
              </a:spcBef>
              <a:spcAft>
                <a:spcPts val="0"/>
              </a:spcAft>
              <a:buClr>
                <a:srgbClr val="434343"/>
              </a:buClr>
              <a:buSzPts val="1400"/>
              <a:buFont typeface="EB Garamond"/>
              <a:buChar char="-"/>
            </a:pPr>
            <a:r>
              <a:rPr lang="en">
                <a:solidFill>
                  <a:srgbClr val="434343"/>
                </a:solidFill>
                <a:latin typeface="EB Garamond"/>
                <a:ea typeface="EB Garamond"/>
                <a:cs typeface="EB Garamond"/>
                <a:sym typeface="EB Garamond"/>
              </a:rPr>
              <a:t>How does income compare to rental rates across different counties in NC? </a:t>
            </a:r>
            <a:endParaRPr>
              <a:solidFill>
                <a:srgbClr val="434343"/>
              </a:solidFill>
              <a:latin typeface="EB Garamond"/>
              <a:ea typeface="EB Garamond"/>
              <a:cs typeface="EB Garamond"/>
              <a:sym typeface="EB Garamond"/>
            </a:endParaRPr>
          </a:p>
          <a:p>
            <a:pPr indent="-317500" lvl="0" marL="457200" rtl="0" algn="l">
              <a:lnSpc>
                <a:spcPct val="115000"/>
              </a:lnSpc>
              <a:spcBef>
                <a:spcPts val="0"/>
              </a:spcBef>
              <a:spcAft>
                <a:spcPts val="0"/>
              </a:spcAft>
              <a:buClr>
                <a:srgbClr val="434343"/>
              </a:buClr>
              <a:buSzPts val="1400"/>
              <a:buFont typeface="EB Garamond"/>
              <a:buChar char="-"/>
            </a:pPr>
            <a:r>
              <a:rPr lang="en">
                <a:solidFill>
                  <a:srgbClr val="434343"/>
                </a:solidFill>
                <a:latin typeface="EB Garamond"/>
                <a:ea typeface="EB Garamond"/>
                <a:cs typeface="EB Garamond"/>
                <a:sym typeface="EB Garamond"/>
              </a:rPr>
              <a:t>How does income compare to rental rates across multiple years? </a:t>
            </a:r>
            <a:endParaRPr>
              <a:solidFill>
                <a:srgbClr val="434343"/>
              </a:solidFill>
              <a:latin typeface="EB Garamond"/>
              <a:ea typeface="EB Garamond"/>
              <a:cs typeface="EB Garamond"/>
              <a:sym typeface="EB Garamond"/>
            </a:endParaRPr>
          </a:p>
        </p:txBody>
      </p:sp>
      <p:pic>
        <p:nvPicPr>
          <p:cNvPr descr="Questions being asked about data with no humans in the image. Sketches of numbers and question marks. " id="182" name="Google Shape;182;p15"/>
          <p:cNvPicPr preferRelativeResize="0"/>
          <p:nvPr/>
        </p:nvPicPr>
        <p:blipFill>
          <a:blip r:embed="rId3">
            <a:alphaModFix/>
          </a:blip>
          <a:stretch>
            <a:fillRect/>
          </a:stretch>
        </p:blipFill>
        <p:spPr>
          <a:xfrm>
            <a:off x="4940150" y="989950"/>
            <a:ext cx="4472650" cy="4472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6"/>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Input Data</a:t>
            </a:r>
            <a:endParaRPr/>
          </a:p>
        </p:txBody>
      </p:sp>
      <p:sp>
        <p:nvSpPr>
          <p:cNvPr id="188" name="Google Shape;188;p16"/>
          <p:cNvSpPr txBox="1"/>
          <p:nvPr/>
        </p:nvSpPr>
        <p:spPr>
          <a:xfrm>
            <a:off x="790975" y="1086300"/>
            <a:ext cx="5351100" cy="35574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rgbClr val="434343"/>
              </a:buClr>
              <a:buSzPts val="1300"/>
              <a:buFont typeface="EB Garamond"/>
              <a:buChar char="-"/>
            </a:pPr>
            <a:r>
              <a:rPr lang="en" sz="1300">
                <a:solidFill>
                  <a:srgbClr val="434343"/>
                </a:solidFill>
                <a:latin typeface="EB Garamond"/>
                <a:ea typeface="EB Garamond"/>
                <a:cs typeface="EB Garamond"/>
                <a:sym typeface="EB Garamond"/>
              </a:rPr>
              <a:t>Data was gathered from a couple sources </a:t>
            </a:r>
            <a:endParaRPr sz="1300">
              <a:solidFill>
                <a:srgbClr val="434343"/>
              </a:solidFill>
              <a:latin typeface="EB Garamond"/>
              <a:ea typeface="EB Garamond"/>
              <a:cs typeface="EB Garamond"/>
              <a:sym typeface="EB Garamond"/>
            </a:endParaRPr>
          </a:p>
          <a:p>
            <a:pPr indent="-298450" lvl="1" marL="914400" rtl="0" algn="l">
              <a:spcBef>
                <a:spcPts val="0"/>
              </a:spcBef>
              <a:spcAft>
                <a:spcPts val="0"/>
              </a:spcAft>
              <a:buClr>
                <a:srgbClr val="434343"/>
              </a:buClr>
              <a:buSzPts val="1100"/>
              <a:buFont typeface="EB Garamond"/>
              <a:buChar char="-"/>
            </a:pPr>
            <a:r>
              <a:rPr lang="en" sz="1100" u="sng">
                <a:solidFill>
                  <a:schemeClr val="hlink"/>
                </a:solidFill>
                <a:latin typeface="EB Garamond"/>
                <a:ea typeface="EB Garamond"/>
                <a:cs typeface="EB Garamond"/>
                <a:sym typeface="EB Garamond"/>
                <a:hlinkClick r:id="rId3"/>
              </a:rPr>
              <a:t>Bureau of Economic Analysis - Personal Income by County, Metro, and Other Areas</a:t>
            </a:r>
            <a:endParaRPr sz="1100">
              <a:solidFill>
                <a:srgbClr val="434343"/>
              </a:solidFill>
              <a:latin typeface="EB Garamond"/>
              <a:ea typeface="EB Garamond"/>
              <a:cs typeface="EB Garamond"/>
              <a:sym typeface="EB Garamond"/>
            </a:endParaRPr>
          </a:p>
          <a:p>
            <a:pPr indent="-298450" lvl="1" marL="914400" rtl="0" algn="l">
              <a:spcBef>
                <a:spcPts val="0"/>
              </a:spcBef>
              <a:spcAft>
                <a:spcPts val="0"/>
              </a:spcAft>
              <a:buClr>
                <a:srgbClr val="434343"/>
              </a:buClr>
              <a:buSzPts val="1100"/>
              <a:buFont typeface="EB Garamond"/>
              <a:buChar char="-"/>
            </a:pPr>
            <a:r>
              <a:rPr lang="en" sz="1100" u="sng">
                <a:solidFill>
                  <a:schemeClr val="hlink"/>
                </a:solidFill>
                <a:latin typeface="EB Garamond"/>
                <a:ea typeface="EB Garamond"/>
                <a:cs typeface="EB Garamond"/>
                <a:sym typeface="EB Garamond"/>
                <a:hlinkClick r:id="rId4"/>
              </a:rPr>
              <a:t>Office of Policy Development and Research - Fair Market Rents</a:t>
            </a:r>
            <a:endParaRPr sz="1100">
              <a:solidFill>
                <a:srgbClr val="434343"/>
              </a:solidFill>
              <a:latin typeface="EB Garamond"/>
              <a:ea typeface="EB Garamond"/>
              <a:cs typeface="EB Garamond"/>
              <a:sym typeface="EB Garamond"/>
            </a:endParaRPr>
          </a:p>
          <a:p>
            <a:pPr indent="-298450" lvl="0" marL="4572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Meta-Data </a:t>
            </a:r>
            <a:endParaRPr sz="1100">
              <a:solidFill>
                <a:srgbClr val="434343"/>
              </a:solidFill>
              <a:latin typeface="EB Garamond"/>
              <a:ea typeface="EB Garamond"/>
              <a:cs typeface="EB Garamond"/>
              <a:sym typeface="EB Garamond"/>
            </a:endParaRPr>
          </a:p>
          <a:p>
            <a:pPr indent="-298450" lvl="1" marL="9144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NC Income Data </a:t>
            </a:r>
            <a:endParaRPr sz="1100">
              <a:solidFill>
                <a:srgbClr val="434343"/>
              </a:solidFill>
              <a:latin typeface="EB Garamond"/>
              <a:ea typeface="EB Garamond"/>
              <a:cs typeface="EB Garamond"/>
              <a:sym typeface="EB Garamond"/>
            </a:endParaRPr>
          </a:p>
          <a:p>
            <a:pPr indent="-298450" lvl="2" marL="13716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County Ranking </a:t>
            </a:r>
            <a:endParaRPr sz="1100">
              <a:solidFill>
                <a:srgbClr val="434343"/>
              </a:solidFill>
              <a:latin typeface="EB Garamond"/>
              <a:ea typeface="EB Garamond"/>
              <a:cs typeface="EB Garamond"/>
              <a:sym typeface="EB Garamond"/>
            </a:endParaRPr>
          </a:p>
          <a:p>
            <a:pPr indent="-298450" lvl="2" marL="13716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County</a:t>
            </a:r>
            <a:endParaRPr sz="1100">
              <a:solidFill>
                <a:srgbClr val="434343"/>
              </a:solidFill>
              <a:latin typeface="EB Garamond"/>
              <a:ea typeface="EB Garamond"/>
              <a:cs typeface="EB Garamond"/>
              <a:sym typeface="EB Garamond"/>
            </a:endParaRPr>
          </a:p>
          <a:p>
            <a:pPr indent="-298450" lvl="2" marL="13716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Income </a:t>
            </a:r>
            <a:endParaRPr sz="1100">
              <a:solidFill>
                <a:srgbClr val="434343"/>
              </a:solidFill>
              <a:latin typeface="EB Garamond"/>
              <a:ea typeface="EB Garamond"/>
              <a:cs typeface="EB Garamond"/>
              <a:sym typeface="EB Garamond"/>
            </a:endParaRPr>
          </a:p>
          <a:p>
            <a:pPr indent="-298450" lvl="1" marL="9144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NC Fair Market Rent (FMR) data </a:t>
            </a:r>
            <a:endParaRPr sz="1100">
              <a:solidFill>
                <a:srgbClr val="434343"/>
              </a:solidFill>
              <a:latin typeface="EB Garamond"/>
              <a:ea typeface="EB Garamond"/>
              <a:cs typeface="EB Garamond"/>
              <a:sym typeface="EB Garamond"/>
            </a:endParaRPr>
          </a:p>
          <a:p>
            <a:pPr indent="-298450" lvl="2" marL="13716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County</a:t>
            </a:r>
            <a:endParaRPr sz="1100">
              <a:solidFill>
                <a:srgbClr val="434343"/>
              </a:solidFill>
              <a:latin typeface="EB Garamond"/>
              <a:ea typeface="EB Garamond"/>
              <a:cs typeface="EB Garamond"/>
              <a:sym typeface="EB Garamond"/>
            </a:endParaRPr>
          </a:p>
          <a:p>
            <a:pPr indent="-298450" lvl="2" marL="13716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Cost of Studio</a:t>
            </a:r>
            <a:endParaRPr sz="1100">
              <a:solidFill>
                <a:srgbClr val="434343"/>
              </a:solidFill>
              <a:latin typeface="EB Garamond"/>
              <a:ea typeface="EB Garamond"/>
              <a:cs typeface="EB Garamond"/>
              <a:sym typeface="EB Garamond"/>
            </a:endParaRPr>
          </a:p>
          <a:p>
            <a:pPr indent="-298450" lvl="2" marL="13716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Cost of One Bedroom</a:t>
            </a:r>
            <a:endParaRPr sz="1100">
              <a:solidFill>
                <a:srgbClr val="434343"/>
              </a:solidFill>
              <a:latin typeface="EB Garamond"/>
              <a:ea typeface="EB Garamond"/>
              <a:cs typeface="EB Garamond"/>
              <a:sym typeface="EB Garamond"/>
            </a:endParaRPr>
          </a:p>
          <a:p>
            <a:pPr indent="-298450" lvl="2" marL="13716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Cost of Two Bedroom </a:t>
            </a:r>
            <a:endParaRPr sz="1100">
              <a:solidFill>
                <a:srgbClr val="434343"/>
              </a:solidFill>
              <a:latin typeface="EB Garamond"/>
              <a:ea typeface="EB Garamond"/>
              <a:cs typeface="EB Garamond"/>
              <a:sym typeface="EB Garamond"/>
            </a:endParaRPr>
          </a:p>
          <a:p>
            <a:pPr indent="-298450" lvl="2" marL="13716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Cost of Three Bedroom</a:t>
            </a:r>
            <a:endParaRPr sz="1100">
              <a:solidFill>
                <a:srgbClr val="434343"/>
              </a:solidFill>
              <a:latin typeface="EB Garamond"/>
              <a:ea typeface="EB Garamond"/>
              <a:cs typeface="EB Garamond"/>
              <a:sym typeface="EB Garamond"/>
            </a:endParaRPr>
          </a:p>
          <a:p>
            <a:pPr indent="-298450" lvl="2" marL="13716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Cost of Four Bedroom</a:t>
            </a:r>
            <a:endParaRPr sz="1100">
              <a:solidFill>
                <a:srgbClr val="434343"/>
              </a:solidFill>
              <a:latin typeface="EB Garamond"/>
              <a:ea typeface="EB Garamond"/>
              <a:cs typeface="EB Garamond"/>
              <a:sym typeface="EB Garamond"/>
            </a:endParaRPr>
          </a:p>
          <a:p>
            <a:pPr indent="-298450" lvl="0" marL="4572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Data Cleaning </a:t>
            </a:r>
            <a:endParaRPr sz="1100">
              <a:solidFill>
                <a:srgbClr val="434343"/>
              </a:solidFill>
              <a:latin typeface="EB Garamond"/>
              <a:ea typeface="EB Garamond"/>
              <a:cs typeface="EB Garamond"/>
              <a:sym typeface="EB Garamond"/>
            </a:endParaRPr>
          </a:p>
          <a:p>
            <a:pPr indent="-298450" lvl="1" marL="9144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Just North Carolina Data </a:t>
            </a:r>
            <a:endParaRPr sz="1100">
              <a:solidFill>
                <a:srgbClr val="434343"/>
              </a:solidFill>
              <a:latin typeface="EB Garamond"/>
              <a:ea typeface="EB Garamond"/>
              <a:cs typeface="EB Garamond"/>
              <a:sym typeface="EB Garamond"/>
            </a:endParaRPr>
          </a:p>
          <a:p>
            <a:pPr indent="-298450" lvl="1" marL="9144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2020-2022 were the main focus years </a:t>
            </a:r>
            <a:endParaRPr sz="1100">
              <a:solidFill>
                <a:srgbClr val="434343"/>
              </a:solidFill>
              <a:latin typeface="EB Garamond"/>
              <a:ea typeface="EB Garamond"/>
              <a:cs typeface="EB Garamond"/>
              <a:sym typeface="EB Garamond"/>
            </a:endParaRPr>
          </a:p>
          <a:p>
            <a:pPr indent="-298450" lvl="1" marL="914400" rtl="0" algn="l">
              <a:spcBef>
                <a:spcPts val="0"/>
              </a:spcBef>
              <a:spcAft>
                <a:spcPts val="0"/>
              </a:spcAft>
              <a:buClr>
                <a:srgbClr val="434343"/>
              </a:buClr>
              <a:buSzPts val="1100"/>
              <a:buFont typeface="EB Garamond"/>
              <a:buChar char="-"/>
            </a:pPr>
            <a:r>
              <a:rPr lang="en" sz="1100">
                <a:solidFill>
                  <a:srgbClr val="434343"/>
                </a:solidFill>
                <a:latin typeface="EB Garamond"/>
                <a:ea typeface="EB Garamond"/>
                <a:cs typeface="EB Garamond"/>
                <a:sym typeface="EB Garamond"/>
              </a:rPr>
              <a:t>Removed County Ranking </a:t>
            </a:r>
            <a:endParaRPr sz="1100">
              <a:solidFill>
                <a:srgbClr val="434343"/>
              </a:solidFill>
              <a:latin typeface="EB Garamond"/>
              <a:ea typeface="EB Garamond"/>
              <a:cs typeface="EB Garamond"/>
              <a:sym typeface="EB Garamond"/>
            </a:endParaRPr>
          </a:p>
        </p:txBody>
      </p:sp>
      <p:pic>
        <p:nvPicPr>
          <p:cNvPr descr="cartoon drawing of a graph or data input with no humans. The drawing could be a grid, chart, or a sketch of numbers" id="189" name="Google Shape;189;p16"/>
          <p:cNvPicPr preferRelativeResize="0"/>
          <p:nvPr/>
        </p:nvPicPr>
        <p:blipFill>
          <a:blip r:embed="rId5">
            <a:alphaModFix/>
          </a:blip>
          <a:stretch>
            <a:fillRect/>
          </a:stretch>
        </p:blipFill>
        <p:spPr>
          <a:xfrm>
            <a:off x="6608800" y="981200"/>
            <a:ext cx="2805550" cy="4162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Input Data (Cnt.)</a:t>
            </a:r>
            <a:endParaRPr/>
          </a:p>
        </p:txBody>
      </p:sp>
      <p:sp>
        <p:nvSpPr>
          <p:cNvPr id="195" name="Google Shape;195;p17"/>
          <p:cNvSpPr txBox="1"/>
          <p:nvPr/>
        </p:nvSpPr>
        <p:spPr>
          <a:xfrm>
            <a:off x="790975" y="1245500"/>
            <a:ext cx="5351100" cy="35574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434343"/>
              </a:buClr>
              <a:buSzPts val="1600"/>
              <a:buFont typeface="EB Garamond"/>
              <a:buChar char="-"/>
            </a:pPr>
            <a:r>
              <a:rPr lang="en" sz="1600">
                <a:solidFill>
                  <a:srgbClr val="434343"/>
                </a:solidFill>
                <a:latin typeface="EB Garamond"/>
                <a:ea typeface="EB Garamond"/>
                <a:cs typeface="EB Garamond"/>
                <a:sym typeface="EB Garamond"/>
              </a:rPr>
              <a:t>Years of Focus </a:t>
            </a:r>
            <a:endParaRPr sz="1600">
              <a:solidFill>
                <a:srgbClr val="434343"/>
              </a:solidFill>
              <a:latin typeface="EB Garamond"/>
              <a:ea typeface="EB Garamond"/>
              <a:cs typeface="EB Garamond"/>
              <a:sym typeface="EB Garamond"/>
            </a:endParaRPr>
          </a:p>
          <a:p>
            <a:pPr indent="-330200" lvl="1" marL="914400" rtl="0" algn="l">
              <a:spcBef>
                <a:spcPts val="0"/>
              </a:spcBef>
              <a:spcAft>
                <a:spcPts val="0"/>
              </a:spcAft>
              <a:buClr>
                <a:srgbClr val="434343"/>
              </a:buClr>
              <a:buSzPts val="1600"/>
              <a:buFont typeface="EB Garamond"/>
              <a:buChar char="-"/>
            </a:pPr>
            <a:r>
              <a:rPr lang="en" sz="1600">
                <a:solidFill>
                  <a:srgbClr val="434343"/>
                </a:solidFill>
                <a:latin typeface="EB Garamond"/>
                <a:ea typeface="EB Garamond"/>
                <a:cs typeface="EB Garamond"/>
                <a:sym typeface="EB Garamond"/>
              </a:rPr>
              <a:t>2020 to Present </a:t>
            </a:r>
            <a:endParaRPr sz="1600">
              <a:solidFill>
                <a:srgbClr val="434343"/>
              </a:solidFill>
              <a:latin typeface="EB Garamond"/>
              <a:ea typeface="EB Garamond"/>
              <a:cs typeface="EB Garamond"/>
              <a:sym typeface="EB Garamond"/>
            </a:endParaRPr>
          </a:p>
          <a:p>
            <a:pPr indent="-330200" lvl="1" marL="914400" rtl="0" algn="l">
              <a:spcBef>
                <a:spcPts val="0"/>
              </a:spcBef>
              <a:spcAft>
                <a:spcPts val="0"/>
              </a:spcAft>
              <a:buClr>
                <a:srgbClr val="434343"/>
              </a:buClr>
              <a:buSzPts val="1600"/>
              <a:buFont typeface="EB Garamond"/>
              <a:buChar char="-"/>
            </a:pPr>
            <a:r>
              <a:rPr lang="en" sz="1600">
                <a:solidFill>
                  <a:srgbClr val="434343"/>
                </a:solidFill>
                <a:latin typeface="EB Garamond"/>
                <a:ea typeface="EB Garamond"/>
                <a:cs typeface="EB Garamond"/>
                <a:sym typeface="EB Garamond"/>
              </a:rPr>
              <a:t>Added more historical data later </a:t>
            </a:r>
            <a:endParaRPr sz="1600">
              <a:solidFill>
                <a:srgbClr val="434343"/>
              </a:solidFill>
              <a:latin typeface="EB Garamond"/>
              <a:ea typeface="EB Garamond"/>
              <a:cs typeface="EB Garamond"/>
              <a:sym typeface="EB Garamond"/>
            </a:endParaRPr>
          </a:p>
          <a:p>
            <a:pPr indent="-330200" lvl="1" marL="914400" rtl="0" algn="l">
              <a:spcBef>
                <a:spcPts val="0"/>
              </a:spcBef>
              <a:spcAft>
                <a:spcPts val="0"/>
              </a:spcAft>
              <a:buClr>
                <a:srgbClr val="434343"/>
              </a:buClr>
              <a:buSzPts val="1600"/>
              <a:buFont typeface="EB Garamond"/>
              <a:buChar char="-"/>
            </a:pPr>
            <a:r>
              <a:rPr lang="en" sz="1600">
                <a:solidFill>
                  <a:srgbClr val="434343"/>
                </a:solidFill>
                <a:latin typeface="EB Garamond"/>
                <a:ea typeface="EB Garamond"/>
                <a:cs typeface="EB Garamond"/>
                <a:sym typeface="EB Garamond"/>
              </a:rPr>
              <a:t>Line Graph Extended from 2015-Present to show trends over time </a:t>
            </a:r>
            <a:endParaRPr sz="1600">
              <a:solidFill>
                <a:srgbClr val="434343"/>
              </a:solidFill>
              <a:latin typeface="EB Garamond"/>
              <a:ea typeface="EB Garamond"/>
              <a:cs typeface="EB Garamond"/>
              <a:sym typeface="EB Garamond"/>
            </a:endParaRPr>
          </a:p>
          <a:p>
            <a:pPr indent="-330200" lvl="0" marL="457200" rtl="0" algn="l">
              <a:spcBef>
                <a:spcPts val="0"/>
              </a:spcBef>
              <a:spcAft>
                <a:spcPts val="0"/>
              </a:spcAft>
              <a:buClr>
                <a:srgbClr val="434343"/>
              </a:buClr>
              <a:buSzPts val="1600"/>
              <a:buFont typeface="EB Garamond"/>
              <a:buChar char="-"/>
            </a:pPr>
            <a:r>
              <a:rPr lang="en" sz="1600">
                <a:solidFill>
                  <a:srgbClr val="434343"/>
                </a:solidFill>
                <a:latin typeface="EB Garamond"/>
                <a:ea typeface="EB Garamond"/>
                <a:cs typeface="EB Garamond"/>
                <a:sym typeface="EB Garamond"/>
              </a:rPr>
              <a:t>Inputs were used to create </a:t>
            </a:r>
            <a:endParaRPr sz="1600">
              <a:solidFill>
                <a:srgbClr val="434343"/>
              </a:solidFill>
              <a:latin typeface="EB Garamond"/>
              <a:ea typeface="EB Garamond"/>
              <a:cs typeface="EB Garamond"/>
              <a:sym typeface="EB Garamond"/>
            </a:endParaRPr>
          </a:p>
          <a:p>
            <a:pPr indent="-330200" lvl="1" marL="914400" rtl="0" algn="l">
              <a:spcBef>
                <a:spcPts val="0"/>
              </a:spcBef>
              <a:spcAft>
                <a:spcPts val="0"/>
              </a:spcAft>
              <a:buClr>
                <a:srgbClr val="434343"/>
              </a:buClr>
              <a:buSzPts val="1600"/>
              <a:buFont typeface="EB Garamond"/>
              <a:buChar char="-"/>
            </a:pPr>
            <a:r>
              <a:rPr lang="en" sz="1600">
                <a:solidFill>
                  <a:srgbClr val="434343"/>
                </a:solidFill>
                <a:latin typeface="EB Garamond"/>
                <a:ea typeface="EB Garamond"/>
                <a:cs typeface="EB Garamond"/>
                <a:sym typeface="EB Garamond"/>
              </a:rPr>
              <a:t>Line Graph </a:t>
            </a:r>
            <a:endParaRPr sz="1600">
              <a:solidFill>
                <a:srgbClr val="434343"/>
              </a:solidFill>
              <a:latin typeface="EB Garamond"/>
              <a:ea typeface="EB Garamond"/>
              <a:cs typeface="EB Garamond"/>
              <a:sym typeface="EB Garamond"/>
            </a:endParaRPr>
          </a:p>
          <a:p>
            <a:pPr indent="-330200" lvl="1" marL="914400" rtl="0" algn="l">
              <a:spcBef>
                <a:spcPts val="0"/>
              </a:spcBef>
              <a:spcAft>
                <a:spcPts val="0"/>
              </a:spcAft>
              <a:buClr>
                <a:srgbClr val="434343"/>
              </a:buClr>
              <a:buSzPts val="1600"/>
              <a:buFont typeface="EB Garamond"/>
              <a:buChar char="-"/>
            </a:pPr>
            <a:r>
              <a:rPr lang="en" sz="1600">
                <a:solidFill>
                  <a:srgbClr val="434343"/>
                </a:solidFill>
                <a:latin typeface="EB Garamond"/>
                <a:ea typeface="EB Garamond"/>
                <a:cs typeface="EB Garamond"/>
                <a:sym typeface="EB Garamond"/>
              </a:rPr>
              <a:t>Table</a:t>
            </a:r>
            <a:endParaRPr sz="1600">
              <a:solidFill>
                <a:srgbClr val="434343"/>
              </a:solidFill>
              <a:latin typeface="EB Garamond"/>
              <a:ea typeface="EB Garamond"/>
              <a:cs typeface="EB Garamond"/>
              <a:sym typeface="EB Garamond"/>
            </a:endParaRPr>
          </a:p>
          <a:p>
            <a:pPr indent="-330200" lvl="1" marL="914400" rtl="0" algn="l">
              <a:spcBef>
                <a:spcPts val="0"/>
              </a:spcBef>
              <a:spcAft>
                <a:spcPts val="0"/>
              </a:spcAft>
              <a:buClr>
                <a:srgbClr val="434343"/>
              </a:buClr>
              <a:buSzPts val="1600"/>
              <a:buFont typeface="EB Garamond"/>
              <a:buChar char="-"/>
            </a:pPr>
            <a:r>
              <a:rPr lang="en" sz="1600">
                <a:solidFill>
                  <a:srgbClr val="434343"/>
                </a:solidFill>
                <a:latin typeface="EB Garamond"/>
                <a:ea typeface="EB Garamond"/>
                <a:cs typeface="EB Garamond"/>
                <a:sym typeface="EB Garamond"/>
              </a:rPr>
              <a:t>Choropleth Map</a:t>
            </a:r>
            <a:endParaRPr sz="1600">
              <a:solidFill>
                <a:srgbClr val="434343"/>
              </a:solidFill>
              <a:latin typeface="EB Garamond"/>
              <a:ea typeface="EB Garamond"/>
              <a:cs typeface="EB Garamond"/>
              <a:sym typeface="EB Garamond"/>
            </a:endParaRPr>
          </a:p>
        </p:txBody>
      </p:sp>
      <p:pic>
        <p:nvPicPr>
          <p:cNvPr descr="Cartoon choropleth map of the state of north carolina shown on a computer screen with no humans. " id="196" name="Google Shape;196;p17"/>
          <p:cNvPicPr preferRelativeResize="0"/>
          <p:nvPr/>
        </p:nvPicPr>
        <p:blipFill>
          <a:blip r:embed="rId3">
            <a:alphaModFix/>
          </a:blip>
          <a:stretch>
            <a:fillRect/>
          </a:stretch>
        </p:blipFill>
        <p:spPr>
          <a:xfrm>
            <a:off x="6987075" y="937650"/>
            <a:ext cx="2156925" cy="42058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Design process</a:t>
            </a:r>
            <a:endParaRPr/>
          </a:p>
        </p:txBody>
      </p:sp>
      <p:sp>
        <p:nvSpPr>
          <p:cNvPr id="202" name="Google Shape;202;p18"/>
          <p:cNvSpPr txBox="1"/>
          <p:nvPr/>
        </p:nvSpPr>
        <p:spPr>
          <a:xfrm>
            <a:off x="790975" y="1141775"/>
            <a:ext cx="7926300" cy="9381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Identified early on that the map and line chart were key</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Through </a:t>
            </a:r>
            <a:r>
              <a:rPr lang="en" sz="1200">
                <a:solidFill>
                  <a:srgbClr val="434343"/>
                </a:solidFill>
                <a:latin typeface="EB Garamond"/>
                <a:ea typeface="EB Garamond"/>
                <a:cs typeface="EB Garamond"/>
                <a:sym typeface="EB Garamond"/>
              </a:rPr>
              <a:t>sketching</a:t>
            </a:r>
            <a:r>
              <a:rPr lang="en" sz="1200">
                <a:solidFill>
                  <a:srgbClr val="434343"/>
                </a:solidFill>
                <a:latin typeface="EB Garamond"/>
                <a:ea typeface="EB Garamond"/>
                <a:cs typeface="EB Garamond"/>
                <a:sym typeface="EB Garamond"/>
              </a:rPr>
              <a:t> and user personas, realized a table could build upon these elements</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How can we link elements on the page together to create more cohesion?</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What should we add? Should we build more </a:t>
            </a:r>
            <a:r>
              <a:rPr lang="en" sz="1200">
                <a:solidFill>
                  <a:srgbClr val="434343"/>
                </a:solidFill>
                <a:latin typeface="EB Garamond"/>
                <a:ea typeface="EB Garamond"/>
                <a:cs typeface="EB Garamond"/>
                <a:sym typeface="EB Garamond"/>
              </a:rPr>
              <a:t>visualizations</a:t>
            </a:r>
            <a:r>
              <a:rPr lang="en" sz="1200">
                <a:solidFill>
                  <a:srgbClr val="434343"/>
                </a:solidFill>
                <a:latin typeface="EB Garamond"/>
                <a:ea typeface="EB Garamond"/>
                <a:cs typeface="EB Garamond"/>
                <a:sym typeface="EB Garamond"/>
              </a:rPr>
              <a:t> into the larger visualizations?</a:t>
            </a:r>
            <a:endParaRPr sz="1200">
              <a:solidFill>
                <a:srgbClr val="434343"/>
              </a:solidFill>
              <a:latin typeface="EB Garamond"/>
              <a:ea typeface="EB Garamond"/>
              <a:cs typeface="EB Garamond"/>
              <a:sym typeface="EB Garamond"/>
            </a:endParaRPr>
          </a:p>
        </p:txBody>
      </p:sp>
      <p:pic>
        <p:nvPicPr>
          <p:cNvPr id="203" name="Google Shape;203;p18"/>
          <p:cNvPicPr preferRelativeResize="0"/>
          <p:nvPr/>
        </p:nvPicPr>
        <p:blipFill>
          <a:blip r:embed="rId3">
            <a:alphaModFix/>
          </a:blip>
          <a:stretch>
            <a:fillRect/>
          </a:stretch>
        </p:blipFill>
        <p:spPr>
          <a:xfrm rot="5400000">
            <a:off x="1575375" y="1347825"/>
            <a:ext cx="2813775" cy="4485325"/>
          </a:xfrm>
          <a:prstGeom prst="rect">
            <a:avLst/>
          </a:prstGeom>
          <a:noFill/>
          <a:ln>
            <a:noFill/>
          </a:ln>
        </p:spPr>
      </p:pic>
      <p:pic>
        <p:nvPicPr>
          <p:cNvPr id="204" name="Google Shape;204;p18"/>
          <p:cNvPicPr preferRelativeResize="0"/>
          <p:nvPr/>
        </p:nvPicPr>
        <p:blipFill>
          <a:blip r:embed="rId4">
            <a:alphaModFix/>
          </a:blip>
          <a:stretch>
            <a:fillRect/>
          </a:stretch>
        </p:blipFill>
        <p:spPr>
          <a:xfrm>
            <a:off x="5664146" y="2187556"/>
            <a:ext cx="1452240" cy="2805842"/>
          </a:xfrm>
          <a:prstGeom prst="rect">
            <a:avLst/>
          </a:prstGeom>
          <a:noFill/>
          <a:ln>
            <a:noFill/>
          </a:ln>
        </p:spPr>
      </p:pic>
      <p:pic>
        <p:nvPicPr>
          <p:cNvPr id="205" name="Google Shape;205;p18"/>
          <p:cNvPicPr preferRelativeResize="0"/>
          <p:nvPr/>
        </p:nvPicPr>
        <p:blipFill>
          <a:blip r:embed="rId5">
            <a:alphaModFix/>
          </a:blip>
          <a:stretch>
            <a:fillRect/>
          </a:stretch>
        </p:blipFill>
        <p:spPr>
          <a:xfrm>
            <a:off x="7370803" y="2183600"/>
            <a:ext cx="1452247" cy="281377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transformation &amp; analysis</a:t>
            </a:r>
            <a:endParaRPr/>
          </a:p>
        </p:txBody>
      </p:sp>
      <p:sp>
        <p:nvSpPr>
          <p:cNvPr id="211" name="Google Shape;211;p19"/>
          <p:cNvSpPr txBox="1"/>
          <p:nvPr/>
        </p:nvSpPr>
        <p:spPr>
          <a:xfrm>
            <a:off x="802525" y="1308025"/>
            <a:ext cx="7879500" cy="342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34343"/>
                </a:solidFill>
                <a:latin typeface="EB Garamond"/>
                <a:ea typeface="EB Garamond"/>
                <a:cs typeface="EB Garamond"/>
                <a:sym typeface="EB Garamond"/>
              </a:rPr>
              <a:t>Data cleaning process</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Making data consistent across datasets</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Getting historical data for line charts</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Making decisions about what data to use</a:t>
            </a:r>
            <a:endParaRPr sz="1200">
              <a:solidFill>
                <a:srgbClr val="434343"/>
              </a:solidFill>
              <a:latin typeface="EB Garamond"/>
              <a:ea typeface="EB Garamond"/>
              <a:cs typeface="EB Garamond"/>
              <a:sym typeface="EB Garamond"/>
            </a:endParaRPr>
          </a:p>
          <a:p>
            <a:pPr indent="0" lvl="0" marL="0" rtl="0" algn="l">
              <a:spcBef>
                <a:spcPts val="0"/>
              </a:spcBef>
              <a:spcAft>
                <a:spcPts val="0"/>
              </a:spcAft>
              <a:buNone/>
            </a:pPr>
            <a:r>
              <a:rPr lang="en" sz="1200">
                <a:solidFill>
                  <a:srgbClr val="434343"/>
                </a:solidFill>
                <a:latin typeface="EB Garamond"/>
                <a:ea typeface="EB Garamond"/>
                <a:cs typeface="EB Garamond"/>
                <a:sym typeface="EB Garamond"/>
              </a:rPr>
              <a:t>Rent as a percentage of income analysis</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Divided annual per capita personal income by 12, and then calculated each number of bedrooms as a percentage of monthly income</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Madison county was  the most overburdened, with a one bedroom apartment costing 32.6% of the monthly per capita personal income</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In Henderson,  Franklin and Johnston counties, a one bedroom apartment is over 25% of the  the median monthly per capita income</a:t>
            </a:r>
            <a:endParaRPr sz="1200">
              <a:solidFill>
                <a:srgbClr val="434343"/>
              </a:solidFill>
              <a:latin typeface="EB Garamond"/>
              <a:ea typeface="EB Garamond"/>
              <a:cs typeface="EB Garamond"/>
              <a:sym typeface="EB Garamond"/>
            </a:endParaRPr>
          </a:p>
          <a:p>
            <a:pPr indent="0" lvl="0" marL="0" rtl="0" algn="l">
              <a:spcBef>
                <a:spcPts val="0"/>
              </a:spcBef>
              <a:spcAft>
                <a:spcPts val="0"/>
              </a:spcAft>
              <a:buNone/>
            </a:pPr>
            <a:r>
              <a:rPr lang="en" sz="1200">
                <a:solidFill>
                  <a:srgbClr val="434343"/>
                </a:solidFill>
                <a:latin typeface="EB Garamond"/>
                <a:ea typeface="EB Garamond"/>
                <a:cs typeface="EB Garamond"/>
                <a:sym typeface="EB Garamond"/>
              </a:rPr>
              <a:t>Rent and income over time analysis</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Both income and rent have increased over time</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Varies by county</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Studio and 1-bedroom prices are similar, but not all different bedrooms are equally differentially priced</a:t>
            </a:r>
            <a:endParaRPr sz="1200">
              <a:solidFill>
                <a:srgbClr val="434343"/>
              </a:solidFill>
              <a:latin typeface="EB Garamond"/>
              <a:ea typeface="EB Garamond"/>
              <a:cs typeface="EB Garamond"/>
              <a:sym typeface="EB Garamond"/>
            </a:endParaRPr>
          </a:p>
          <a:p>
            <a:pPr indent="-304800" lvl="0" marL="457200" rtl="0" algn="l">
              <a:spcBef>
                <a:spcPts val="0"/>
              </a:spcBef>
              <a:spcAft>
                <a:spcPts val="0"/>
              </a:spcAft>
              <a:buClr>
                <a:srgbClr val="434343"/>
              </a:buClr>
              <a:buSzPts val="1200"/>
              <a:buFont typeface="EB Garamond"/>
              <a:buChar char="-"/>
            </a:pPr>
            <a:r>
              <a:rPr lang="en" sz="1200">
                <a:solidFill>
                  <a:srgbClr val="434343"/>
                </a:solidFill>
                <a:latin typeface="EB Garamond"/>
                <a:ea typeface="EB Garamond"/>
                <a:cs typeface="EB Garamond"/>
                <a:sym typeface="EB Garamond"/>
              </a:rPr>
              <a:t>Trends downward pre-2020, picks back up afterwards</a:t>
            </a:r>
            <a:endParaRPr sz="1200">
              <a:solidFill>
                <a:srgbClr val="434343"/>
              </a:solidFill>
              <a:latin typeface="EB Garamond"/>
              <a:ea typeface="EB Garamond"/>
              <a:cs typeface="EB Garamond"/>
              <a:sym typeface="EB Garamond"/>
            </a:endParaRPr>
          </a:p>
          <a:p>
            <a:pPr indent="0" lvl="0" marL="0" rtl="0" algn="l">
              <a:spcBef>
                <a:spcPts val="0"/>
              </a:spcBef>
              <a:spcAft>
                <a:spcPts val="0"/>
              </a:spcAft>
              <a:buNone/>
            </a:pPr>
            <a:r>
              <a:t/>
            </a:r>
            <a:endParaRPr sz="1200">
              <a:solidFill>
                <a:srgbClr val="434343"/>
              </a:solidFill>
              <a:latin typeface="EB Garamond"/>
              <a:ea typeface="EB Garamond"/>
              <a:cs typeface="EB Garamond"/>
              <a:sym typeface="EB Garamo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0"/>
          <p:cNvSpPr txBox="1"/>
          <p:nvPr>
            <p:ph type="ctrTitle"/>
          </p:nvPr>
        </p:nvSpPr>
        <p:spPr>
          <a:xfrm>
            <a:off x="716050" y="215180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Map</a:t>
            </a:r>
            <a:endParaRPr/>
          </a:p>
        </p:txBody>
      </p:sp>
      <p:sp>
        <p:nvSpPr>
          <p:cNvPr id="217" name="Google Shape;217;p20"/>
          <p:cNvSpPr txBox="1"/>
          <p:nvPr>
            <p:ph idx="1" type="subTitle"/>
          </p:nvPr>
        </p:nvSpPr>
        <p:spPr>
          <a:xfrm>
            <a:off x="877149" y="237195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Developed by Caroline</a:t>
            </a:r>
            <a:endParaRPr/>
          </a:p>
        </p:txBody>
      </p:sp>
      <p:sp>
        <p:nvSpPr>
          <p:cNvPr id="218" name="Google Shape;218;p20"/>
          <p:cNvSpPr txBox="1"/>
          <p:nvPr>
            <p:ph idx="2"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Developing web page and visualizations</a:t>
            </a:r>
            <a:endParaRPr/>
          </a:p>
        </p:txBody>
      </p:sp>
      <p:sp>
        <p:nvSpPr>
          <p:cNvPr id="219" name="Google Shape;219;p20"/>
          <p:cNvSpPr txBox="1"/>
          <p:nvPr>
            <p:ph idx="3" type="subTitle"/>
          </p:nvPr>
        </p:nvSpPr>
        <p:spPr>
          <a:xfrm>
            <a:off x="6294049" y="269115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Developed by Ziyin </a:t>
            </a:r>
            <a:endParaRPr/>
          </a:p>
        </p:txBody>
      </p:sp>
      <p:sp>
        <p:nvSpPr>
          <p:cNvPr id="220" name="Google Shape;220;p20"/>
          <p:cNvSpPr txBox="1"/>
          <p:nvPr>
            <p:ph idx="4" type="ctrTitle"/>
          </p:nvPr>
        </p:nvSpPr>
        <p:spPr>
          <a:xfrm>
            <a:off x="6132950" y="247100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Table</a:t>
            </a:r>
            <a:endParaRPr/>
          </a:p>
        </p:txBody>
      </p:sp>
      <p:sp>
        <p:nvSpPr>
          <p:cNvPr id="221" name="Google Shape;221;p20"/>
          <p:cNvSpPr txBox="1"/>
          <p:nvPr>
            <p:ph idx="5" type="subTitle"/>
          </p:nvPr>
        </p:nvSpPr>
        <p:spPr>
          <a:xfrm>
            <a:off x="3452999" y="205275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Developed by Kaitlyn</a:t>
            </a:r>
            <a:endParaRPr/>
          </a:p>
        </p:txBody>
      </p:sp>
      <p:sp>
        <p:nvSpPr>
          <p:cNvPr id="222" name="Google Shape;222;p20"/>
          <p:cNvSpPr txBox="1"/>
          <p:nvPr>
            <p:ph idx="6" type="ctrTitle"/>
          </p:nvPr>
        </p:nvSpPr>
        <p:spPr>
          <a:xfrm>
            <a:off x="3291900" y="183260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Line chart</a:t>
            </a:r>
            <a:endParaRPr/>
          </a:p>
        </p:txBody>
      </p:sp>
      <p:sp>
        <p:nvSpPr>
          <p:cNvPr id="223" name="Google Shape;223;p20"/>
          <p:cNvSpPr txBox="1"/>
          <p:nvPr/>
        </p:nvSpPr>
        <p:spPr>
          <a:xfrm>
            <a:off x="1131475" y="4563050"/>
            <a:ext cx="72021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434343"/>
                </a:solidFill>
                <a:latin typeface="EB Garamond"/>
                <a:ea typeface="EB Garamond"/>
                <a:cs typeface="EB Garamond"/>
                <a:sym typeface="EB Garamond"/>
              </a:rPr>
              <a:t>Webpage developed by Anqi</a:t>
            </a:r>
            <a:endParaRPr sz="1200">
              <a:solidFill>
                <a:srgbClr val="434343"/>
              </a:solidFill>
              <a:latin typeface="EB Garamond"/>
              <a:ea typeface="EB Garamond"/>
              <a:cs typeface="EB Garamond"/>
              <a:sym typeface="EB Garamond"/>
            </a:endParaRPr>
          </a:p>
        </p:txBody>
      </p:sp>
      <p:pic>
        <p:nvPicPr>
          <p:cNvPr id="224" name="Google Shape;224;p20"/>
          <p:cNvPicPr preferRelativeResize="0"/>
          <p:nvPr/>
        </p:nvPicPr>
        <p:blipFill>
          <a:blip r:embed="rId3">
            <a:alphaModFix/>
          </a:blip>
          <a:stretch>
            <a:fillRect/>
          </a:stretch>
        </p:blipFill>
        <p:spPr>
          <a:xfrm>
            <a:off x="539300" y="2757099"/>
            <a:ext cx="2913700" cy="1328711"/>
          </a:xfrm>
          <a:prstGeom prst="rect">
            <a:avLst/>
          </a:prstGeom>
          <a:noFill/>
          <a:ln>
            <a:noFill/>
          </a:ln>
        </p:spPr>
      </p:pic>
      <p:pic>
        <p:nvPicPr>
          <p:cNvPr id="225" name="Google Shape;225;p20"/>
          <p:cNvPicPr preferRelativeResize="0"/>
          <p:nvPr/>
        </p:nvPicPr>
        <p:blipFill>
          <a:blip r:embed="rId4">
            <a:alphaModFix/>
          </a:blip>
          <a:stretch>
            <a:fillRect/>
          </a:stretch>
        </p:blipFill>
        <p:spPr>
          <a:xfrm>
            <a:off x="5861488" y="3039740"/>
            <a:ext cx="3103126" cy="1100235"/>
          </a:xfrm>
          <a:prstGeom prst="rect">
            <a:avLst/>
          </a:prstGeom>
          <a:noFill/>
          <a:ln>
            <a:noFill/>
          </a:ln>
        </p:spPr>
      </p:pic>
      <p:pic>
        <p:nvPicPr>
          <p:cNvPr id="226" name="Google Shape;226;p20"/>
          <p:cNvPicPr preferRelativeResize="0"/>
          <p:nvPr/>
        </p:nvPicPr>
        <p:blipFill>
          <a:blip r:embed="rId5">
            <a:alphaModFix/>
          </a:blip>
          <a:stretch>
            <a:fillRect/>
          </a:stretch>
        </p:blipFill>
        <p:spPr>
          <a:xfrm>
            <a:off x="3721622" y="2567563"/>
            <a:ext cx="1871249" cy="170778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1"/>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Prototype</a:t>
            </a:r>
            <a:r>
              <a:rPr lang="en"/>
              <a:t> Demo</a:t>
            </a:r>
            <a:endParaRPr/>
          </a:p>
        </p:txBody>
      </p:sp>
      <p:sp>
        <p:nvSpPr>
          <p:cNvPr id="232" name="Google Shape;232;p21"/>
          <p:cNvSpPr txBox="1"/>
          <p:nvPr>
            <p:ph idx="4294967295" type="body"/>
          </p:nvPr>
        </p:nvSpPr>
        <p:spPr>
          <a:xfrm>
            <a:off x="311700" y="42948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u="sng">
                <a:solidFill>
                  <a:schemeClr val="hlink"/>
                </a:solidFill>
                <a:hlinkClick r:id="rId3"/>
              </a:rPr>
              <a:t>https://opal.ils.unc.edu/~carolinp/rent-income/webpage/</a:t>
            </a:r>
            <a:r>
              <a:rPr lang="en" sz="1800"/>
              <a:t> </a:t>
            </a:r>
            <a:endParaRPr sz="1800"/>
          </a:p>
        </p:txBody>
      </p:sp>
      <p:pic>
        <p:nvPicPr>
          <p:cNvPr id="233" name="Google Shape;233;p21"/>
          <p:cNvPicPr preferRelativeResize="0"/>
          <p:nvPr/>
        </p:nvPicPr>
        <p:blipFill>
          <a:blip r:embed="rId4">
            <a:alphaModFix/>
          </a:blip>
          <a:stretch>
            <a:fillRect/>
          </a:stretch>
        </p:blipFill>
        <p:spPr>
          <a:xfrm>
            <a:off x="1003625" y="1017725"/>
            <a:ext cx="6772653" cy="29723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al Estate Marketing Plan ">
  <a:themeElements>
    <a:clrScheme name="Simple Light">
      <a:dk1>
        <a:srgbClr val="000000"/>
      </a:dk1>
      <a:lt1>
        <a:srgbClr val="FFFFFF"/>
      </a:lt1>
      <a:dk2>
        <a:srgbClr val="D39C2D"/>
      </a:dk2>
      <a:lt2>
        <a:srgbClr val="F9BF3E"/>
      </a:lt2>
      <a:accent1>
        <a:srgbClr val="FFCB64"/>
      </a:accent1>
      <a:accent2>
        <a:srgbClr val="FCD977"/>
      </a:accent2>
      <a:accent3>
        <a:srgbClr val="FFE48D"/>
      </a:accent3>
      <a:accent4>
        <a:srgbClr val="74C1B9"/>
      </a:accent4>
      <a:accent5>
        <a:srgbClr val="9AD7D2"/>
      </a:accent5>
      <a:accent6>
        <a:srgbClr val="E2A334"/>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